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856" r:id="rId2"/>
    <p:sldId id="865" r:id="rId3"/>
    <p:sldId id="867" r:id="rId4"/>
    <p:sldId id="873" r:id="rId5"/>
    <p:sldId id="870" r:id="rId6"/>
    <p:sldId id="1248" r:id="rId7"/>
    <p:sldId id="1358" r:id="rId8"/>
    <p:sldId id="1246" r:id="rId9"/>
    <p:sldId id="1247" r:id="rId10"/>
    <p:sldId id="1627" r:id="rId11"/>
    <p:sldId id="1362" r:id="rId12"/>
    <p:sldId id="2224" r:id="rId13"/>
    <p:sldId id="1363" r:id="rId14"/>
    <p:sldId id="1364" r:id="rId15"/>
    <p:sldId id="1251" r:id="rId16"/>
    <p:sldId id="971" r:id="rId17"/>
    <p:sldId id="933" r:id="rId18"/>
    <p:sldId id="973" r:id="rId19"/>
    <p:sldId id="1004" r:id="rId20"/>
    <p:sldId id="876" r:id="rId21"/>
    <p:sldId id="877" r:id="rId22"/>
    <p:sldId id="879" r:id="rId23"/>
  </p:sldIdLst>
  <p:sldSz cx="9144000" cy="6858000" type="screen4x3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32" userDrawn="1">
          <p15:clr>
            <a:srgbClr val="A4A3A4"/>
          </p15:clr>
        </p15:guide>
        <p15:guide id="2" pos="249" userDrawn="1">
          <p15:clr>
            <a:srgbClr val="A4A3A4"/>
          </p15:clr>
        </p15:guide>
        <p15:guide id="3" orient="horz" pos="26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FF"/>
    <a:srgbClr val="008000"/>
    <a:srgbClr val="006600"/>
    <a:srgbClr val="339933"/>
    <a:srgbClr val="FFFFCC"/>
    <a:srgbClr val="CC0000"/>
    <a:srgbClr val="777777"/>
    <a:srgbClr val="BC0411"/>
    <a:srgbClr val="FF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202B0CA-FC54-4496-8BCA-5EF66A818D29}" styleName="濃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中間スタイル 3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3858" autoAdjust="0"/>
  </p:normalViewPr>
  <p:slideViewPr>
    <p:cSldViewPr snapToGrid="0" showGuides="1">
      <p:cViewPr>
        <p:scale>
          <a:sx n="62" d="100"/>
          <a:sy n="62" d="100"/>
        </p:scale>
        <p:origin x="-1996" y="-220"/>
      </p:cViewPr>
      <p:guideLst>
        <p:guide orient="horz" pos="2432"/>
        <p:guide orient="horz" pos="2659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16"/>
    </p:cViewPr>
  </p:sorterViewPr>
  <p:notesViewPr>
    <p:cSldViewPr snapToGrid="0" showGuides="1">
      <p:cViewPr varScale="1">
        <p:scale>
          <a:sx n="44" d="100"/>
          <a:sy n="44" d="100"/>
        </p:scale>
        <p:origin x="2768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0936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1699" y="1"/>
            <a:ext cx="2984871" cy="500936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r">
              <a:defRPr sz="1200"/>
            </a:lvl1pPr>
          </a:lstStyle>
          <a:p>
            <a:fld id="{DDC8C34A-DA06-984F-9F0B-9B24A9AE2095}" type="datetime1">
              <a:rPr kumimoji="1" lang="ja-JP" altLang="en-US" smtClean="0"/>
              <a:t>2022/11/24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516040"/>
            <a:ext cx="2984871" cy="500936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1699" y="9516040"/>
            <a:ext cx="2984871" cy="500936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r">
              <a:defRPr sz="1200"/>
            </a:lvl1pPr>
          </a:lstStyle>
          <a:p>
            <a:fld id="{E0E5D4CC-9E0C-854C-B0AD-51343B11B41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5015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="" xmlns:p15="http://schemas.microsoft.com/office/powerpoint/2012/main">
        <p15:guide id="1" orient="horz" pos="3155" userDrawn="1">
          <p15:clr>
            <a:srgbClr val="F26B43"/>
          </p15:clr>
        </p15:guide>
        <p15:guide id="2" pos="2169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0936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1" cy="500936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r">
              <a:defRPr sz="1200"/>
            </a:lvl1pPr>
          </a:lstStyle>
          <a:p>
            <a:fld id="{D862565E-1D30-5B4B-9B10-47C40C0918BD}" type="datetime1">
              <a:rPr kumimoji="1" lang="ja-JP" altLang="en-US" smtClean="0"/>
              <a:t>2022/11/24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2475"/>
            <a:ext cx="5005387" cy="3754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1" tIns="46150" rIns="92301" bIns="4615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2301" tIns="46150" rIns="92301" bIns="4615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6040"/>
            <a:ext cx="2984871" cy="500936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9" y="9516040"/>
            <a:ext cx="2984871" cy="500936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r">
              <a:defRPr sz="1200"/>
            </a:lvl1pPr>
          </a:lstStyle>
          <a:p>
            <a:fld id="{193A74BE-B864-A041-9D95-F42732A59EC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3249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74BE-B864-A041-9D95-F42732A59ECC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4598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74BE-B864-A041-9D95-F42732A59ECC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063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-5" y="1045029"/>
            <a:ext cx="9144005" cy="3004457"/>
          </a:xfrm>
          <a:prstGeom prst="rect">
            <a:avLst/>
          </a:prstGeom>
          <a:gradFill>
            <a:gsLst>
              <a:gs pos="0">
                <a:srgbClr val="BC0411"/>
              </a:gs>
              <a:gs pos="100000">
                <a:srgbClr val="77777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2" name="直線コネクタ 21"/>
          <p:cNvCxnSpPr/>
          <p:nvPr userDrawn="1"/>
        </p:nvCxnSpPr>
        <p:spPr>
          <a:xfrm>
            <a:off x="0" y="6419240"/>
            <a:ext cx="9144000" cy="0"/>
          </a:xfrm>
          <a:prstGeom prst="line">
            <a:avLst/>
          </a:prstGeom>
          <a:ln w="9525" cmpd="sng">
            <a:gradFill>
              <a:gsLst>
                <a:gs pos="0">
                  <a:srgbClr val="C00000"/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rgbClr val="CC0000"/>
                </a:gs>
              </a:gsLst>
              <a:lin ang="1080000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プレースホルダー 13"/>
          <p:cNvSpPr>
            <a:spLocks noGrp="1"/>
          </p:cNvSpPr>
          <p:nvPr>
            <p:ph type="body" sz="quarter" idx="12" hasCustomPrompt="1"/>
          </p:nvPr>
        </p:nvSpPr>
        <p:spPr>
          <a:xfrm>
            <a:off x="279400" y="5893137"/>
            <a:ext cx="3208161" cy="25674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aseline="0">
                <a:solidFill>
                  <a:schemeClr val="tx1"/>
                </a:solidFill>
                <a:latin typeface="+mn-lt"/>
                <a:ea typeface="+mn-ea"/>
              </a:defRPr>
            </a:lvl1pPr>
            <a:lvl2pPr marL="45720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en-US" altLang="ja-JP" dirty="0"/>
              <a:t>February 29, 2016</a:t>
            </a:r>
          </a:p>
        </p:txBody>
      </p:sp>
      <p:sp>
        <p:nvSpPr>
          <p:cNvPr id="29" name="テキスト プレースホルダー 13"/>
          <p:cNvSpPr>
            <a:spLocks noGrp="1"/>
          </p:cNvSpPr>
          <p:nvPr>
            <p:ph type="body" sz="quarter" idx="11" hasCustomPrompt="1"/>
          </p:nvPr>
        </p:nvSpPr>
        <p:spPr>
          <a:xfrm>
            <a:off x="279400" y="5085715"/>
            <a:ext cx="3208161" cy="738962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  <a:lvl2pPr marL="45720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en-US" altLang="ja-JP" dirty="0"/>
              <a:t>Profile</a:t>
            </a:r>
          </a:p>
          <a:p>
            <a:pPr lvl="0"/>
            <a:r>
              <a:rPr kumimoji="1" lang="en-US" altLang="ja-JP" dirty="0"/>
              <a:t>Profile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Profile</a:t>
            </a:r>
          </a:p>
          <a:p>
            <a:pPr lvl="0"/>
            <a:endParaRPr kumimoji="1" lang="ja-JP" altLang="en-US" dirty="0"/>
          </a:p>
        </p:txBody>
      </p:sp>
      <p:sp>
        <p:nvSpPr>
          <p:cNvPr id="28" name="テキスト プレースホルダー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9400" y="4665761"/>
            <a:ext cx="3205479" cy="357385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1pPr>
            <a:lvl2pPr marL="45720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en-US" altLang="ja-JP" dirty="0"/>
              <a:t>Presenter Name</a:t>
            </a:r>
            <a:endParaRPr kumimoji="1" lang="ja-JP" altLang="en-US" dirty="0"/>
          </a:p>
        </p:txBody>
      </p:sp>
      <p:sp>
        <p:nvSpPr>
          <p:cNvPr id="2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79400" y="1191895"/>
            <a:ext cx="5425596" cy="40701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  <a:latin typeface="+mn-lt"/>
                <a:ea typeface="+mn-ea"/>
                <a:cs typeface="ＭＳ Ｐ明朝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Theme Title Here</a:t>
            </a:r>
            <a:endParaRPr kumimoji="1" lang="ja-JP" altLang="en-US" dirty="0"/>
          </a:p>
        </p:txBody>
      </p:sp>
      <p:sp>
        <p:nvSpPr>
          <p:cNvPr id="24" name="タイトル 1"/>
          <p:cNvSpPr>
            <a:spLocks noGrp="1"/>
          </p:cNvSpPr>
          <p:nvPr>
            <p:ph type="ctrTitle" hasCustomPrompt="1"/>
          </p:nvPr>
        </p:nvSpPr>
        <p:spPr>
          <a:xfrm>
            <a:off x="279400" y="1709738"/>
            <a:ext cx="5425594" cy="1785302"/>
          </a:xfrm>
        </p:spPr>
        <p:txBody>
          <a:bodyPr lIns="0" tIns="0" rIns="0" bIns="0" anchor="t" anchorCtr="0">
            <a:normAutofit/>
          </a:bodyPr>
          <a:lstStyle>
            <a:lvl1pPr algn="l">
              <a:defRPr sz="3600" b="1" baseline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r>
              <a:rPr kumimoji="1" lang="en-US" altLang="ja-JP" dirty="0"/>
              <a:t>Presentation Title Here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 userDrawn="1"/>
        </p:nvSpPr>
        <p:spPr>
          <a:xfrm>
            <a:off x="2192184" y="6455653"/>
            <a:ext cx="4681501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altLang="ja-JP" sz="1000" dirty="0"/>
              <a:t>Copyright2018</a:t>
            </a:r>
            <a:r>
              <a:rPr lang="ja-JP" altLang="en-US" sz="1000" dirty="0"/>
              <a:t>－</a:t>
            </a:r>
            <a:r>
              <a:rPr lang="en-US" altLang="ja-JP" sz="1000" dirty="0"/>
              <a:t>22</a:t>
            </a:r>
            <a:r>
              <a:rPr lang="ja-JP" altLang="en-US" sz="1000" dirty="0"/>
              <a:t>　</a:t>
            </a:r>
            <a:r>
              <a:rPr lang="en-US" altLang="ja-JP" sz="1000" dirty="0"/>
              <a:t>by Management Progress Association</a:t>
            </a:r>
            <a:r>
              <a:rPr lang="ja-JP" altLang="en-US" sz="1000" dirty="0"/>
              <a:t> </a:t>
            </a:r>
            <a:r>
              <a:rPr lang="en-US" altLang="ja-JP" sz="1000" dirty="0"/>
              <a:t>(MPA)</a:t>
            </a:r>
          </a:p>
        </p:txBody>
      </p:sp>
      <p:pic>
        <p:nvPicPr>
          <p:cNvPr id="1028" name="Picture 4" descr="C:\社団法人マネジメント・プログレス推進協会\ロゴ\png\logo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453" y="914394"/>
            <a:ext cx="3272867" cy="327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59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_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1045030"/>
            <a:ext cx="9144000" cy="2887874"/>
          </a:xfrm>
          <a:prstGeom prst="rect">
            <a:avLst/>
          </a:prstGeom>
          <a:gradFill>
            <a:gsLst>
              <a:gs pos="0">
                <a:srgbClr val="BC0411"/>
              </a:gs>
              <a:gs pos="100000">
                <a:srgbClr val="77777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正方形/長方形 16"/>
          <p:cNvSpPr/>
          <p:nvPr userDrawn="1"/>
        </p:nvSpPr>
        <p:spPr>
          <a:xfrm>
            <a:off x="0" y="6261870"/>
            <a:ext cx="9144000" cy="5961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スライド番号プレースホルダー 19"/>
          <p:cNvSpPr txBox="1">
            <a:spLocks/>
          </p:cNvSpPr>
          <p:nvPr userDrawn="1"/>
        </p:nvSpPr>
        <p:spPr>
          <a:xfrm>
            <a:off x="4436633" y="6691012"/>
            <a:ext cx="260477" cy="11253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900" kern="1200" baseline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BD42D1-01D6-45BA-A351-D984590DAD93}" type="slidenum">
              <a:rPr lang="ja-JP" altLang="en-US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テキスト ボックス 2"/>
          <p:cNvSpPr txBox="1"/>
          <p:nvPr userDrawn="1"/>
        </p:nvSpPr>
        <p:spPr>
          <a:xfrm>
            <a:off x="10861345" y="107454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28884" y="1259212"/>
            <a:ext cx="5493490" cy="2336482"/>
          </a:xfrm>
        </p:spPr>
        <p:txBody>
          <a:bodyPr lIns="0" tIns="0"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Theme Title Here</a:t>
            </a:r>
            <a:endParaRPr lang="ja-JP" altLang="en-US" dirty="0"/>
          </a:p>
        </p:txBody>
      </p:sp>
      <p:sp>
        <p:nvSpPr>
          <p:cNvPr id="19" name="テキスト ボックス 18"/>
          <p:cNvSpPr txBox="1"/>
          <p:nvPr userDrawn="1"/>
        </p:nvSpPr>
        <p:spPr>
          <a:xfrm>
            <a:off x="2192184" y="6471041"/>
            <a:ext cx="4681501" cy="12311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altLang="ja-JP" sz="800" dirty="0"/>
              <a:t>Copyright2018</a:t>
            </a:r>
            <a:r>
              <a:rPr lang="ja-JP" altLang="en-US" sz="800" dirty="0"/>
              <a:t> </a:t>
            </a:r>
            <a:r>
              <a:rPr lang="en-US" altLang="ja-JP" sz="800" dirty="0"/>
              <a:t>to</a:t>
            </a:r>
            <a:r>
              <a:rPr lang="ja-JP" altLang="en-US" sz="800" dirty="0"/>
              <a:t> </a:t>
            </a:r>
            <a:r>
              <a:rPr lang="en-US" altLang="ja-JP" sz="800" dirty="0"/>
              <a:t>22</a:t>
            </a:r>
            <a:r>
              <a:rPr lang="ja-JP" altLang="en-US" sz="800" dirty="0"/>
              <a:t>　</a:t>
            </a:r>
            <a:r>
              <a:rPr lang="en-US" altLang="ja-JP" sz="800" dirty="0"/>
              <a:t>by Management Progress Association</a:t>
            </a:r>
            <a:r>
              <a:rPr lang="ja-JP" altLang="en-US" sz="800" dirty="0"/>
              <a:t> </a:t>
            </a:r>
            <a:r>
              <a:rPr lang="en-US" altLang="ja-JP" sz="800" dirty="0"/>
              <a:t>(MPA)</a:t>
            </a:r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0" y="6419240"/>
            <a:ext cx="9144000" cy="0"/>
          </a:xfrm>
          <a:prstGeom prst="line">
            <a:avLst/>
          </a:prstGeom>
          <a:ln w="9525" cmpd="sng">
            <a:gradFill>
              <a:gsLst>
                <a:gs pos="0">
                  <a:srgbClr val="C00000"/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rgbClr val="CC0000"/>
                </a:gs>
              </a:gsLst>
              <a:lin ang="1080000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51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-1"/>
            <a:ext cx="9143999" cy="557549"/>
          </a:xfrm>
          <a:prstGeom prst="rect">
            <a:avLst/>
          </a:prstGeom>
          <a:gradFill>
            <a:gsLst>
              <a:gs pos="0">
                <a:srgbClr val="BC0411"/>
              </a:gs>
              <a:gs pos="100000">
                <a:srgbClr val="77777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" name="直線コネクタ 3"/>
          <p:cNvCxnSpPr/>
          <p:nvPr userDrawn="1"/>
        </p:nvCxnSpPr>
        <p:spPr>
          <a:xfrm>
            <a:off x="0" y="739588"/>
            <a:ext cx="9144000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 userDrawn="1"/>
        </p:nvSpPr>
        <p:spPr>
          <a:xfrm>
            <a:off x="0" y="6261870"/>
            <a:ext cx="9144000" cy="5961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2231248" y="6576436"/>
            <a:ext cx="4681501" cy="1615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altLang="ja-JP" sz="1050"/>
              <a:t>Copyright2018 - 22</a:t>
            </a:r>
            <a:r>
              <a:rPr lang="ja-JP" altLang="en-US" sz="1050"/>
              <a:t>　</a:t>
            </a:r>
            <a:r>
              <a:rPr lang="en-US" altLang="ja-JP" sz="1050" dirty="0"/>
              <a:t>by Management Progress Association</a:t>
            </a:r>
            <a:r>
              <a:rPr lang="ja-JP" altLang="en-US" sz="1050" dirty="0"/>
              <a:t> </a:t>
            </a:r>
            <a:r>
              <a:rPr lang="en-US" altLang="ja-JP" sz="1050" dirty="0"/>
              <a:t>(MPA)</a:t>
            </a:r>
          </a:p>
        </p:txBody>
      </p:sp>
      <p:sp>
        <p:nvSpPr>
          <p:cNvPr id="24" name="スライド番号プレースホルダー 19"/>
          <p:cNvSpPr txBox="1">
            <a:spLocks/>
          </p:cNvSpPr>
          <p:nvPr userDrawn="1"/>
        </p:nvSpPr>
        <p:spPr>
          <a:xfrm>
            <a:off x="8775894" y="6609541"/>
            <a:ext cx="260477" cy="11253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900" kern="1200" baseline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BD42D1-01D6-45BA-A351-D984590DAD93}" type="slidenum">
              <a:rPr lang="ja-JP" altLang="en-US" sz="105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テキスト プレースホルダー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62874" y="27566"/>
            <a:ext cx="8055216" cy="488708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2400" b="1" i="0" baseline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kumimoji="1" lang="en-US" altLang="ja-JP" dirty="0"/>
              <a:t>Theme Title Here</a:t>
            </a:r>
            <a:endParaRPr kumimoji="1" lang="ja-JP" altLang="en-US" dirty="0"/>
          </a:p>
        </p:txBody>
      </p:sp>
      <p:sp>
        <p:nvSpPr>
          <p:cNvPr id="20" name="コンテンツ プレースホルダー 2"/>
          <p:cNvSpPr>
            <a:spLocks noGrp="1"/>
          </p:cNvSpPr>
          <p:nvPr userDrawn="1">
            <p:ph idx="11"/>
          </p:nvPr>
        </p:nvSpPr>
        <p:spPr>
          <a:xfrm>
            <a:off x="262874" y="706574"/>
            <a:ext cx="7929970" cy="5051270"/>
          </a:xfrm>
        </p:spPr>
        <p:txBody>
          <a:bodyPr lIns="0" tIns="0" rIns="0" bIns="0">
            <a:normAutofit/>
          </a:bodyPr>
          <a:lstStyle>
            <a:lvl1pPr marL="342900" indent="-342900">
              <a:buClr>
                <a:schemeClr val="accent1"/>
              </a:buClr>
              <a:buFont typeface="Wingdings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"/>
              <a:defRPr sz="16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>
              <a:buFont typeface="Arial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00250" indent="-171450">
              <a:buFont typeface="Wingdings" charset="2"/>
              <a:buChar char="ü"/>
              <a:defRPr sz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pic>
        <p:nvPicPr>
          <p:cNvPr id="2051" name="Picture 3" descr="C:\社団法人マネジメント・プログレス推進協会\ロゴ\png\logo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53" y="8794"/>
            <a:ext cx="1271672" cy="54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線コネクタ 13"/>
          <p:cNvCxnSpPr/>
          <p:nvPr userDrawn="1"/>
        </p:nvCxnSpPr>
        <p:spPr>
          <a:xfrm>
            <a:off x="0" y="6419240"/>
            <a:ext cx="9144000" cy="0"/>
          </a:xfrm>
          <a:prstGeom prst="line">
            <a:avLst/>
          </a:prstGeom>
          <a:ln w="9525" cmpd="sng">
            <a:gradFill>
              <a:gsLst>
                <a:gs pos="0">
                  <a:srgbClr val="C00000"/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rgbClr val="CC0000"/>
                </a:gs>
              </a:gsLst>
              <a:lin ang="1080000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52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fld id="{081260E1-6F54-394B-9FF2-4EAF55CB570C}" type="datetime1">
              <a:rPr lang="ja-JP" altLang="en-US" smtClean="0"/>
              <a:t>2022/11/24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884715" y="6356350"/>
            <a:ext cx="3385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1" lang="en-US" altLang="ja-JP"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Copyright</a:t>
            </a:r>
            <a:r>
              <a:rPr lang="en-US" altLang="ja-JP" dirty="0"/>
              <a:t>2018</a:t>
            </a:r>
            <a:r>
              <a:rPr lang="ja-JP" altLang="en-US" dirty="0"/>
              <a:t>　</a:t>
            </a:r>
            <a:r>
              <a:rPr lang="en-US" altLang="ja-JP" dirty="0"/>
              <a:t>by</a:t>
            </a:r>
            <a:r>
              <a:rPr lang="en-US" dirty="0"/>
              <a:t> Management Progress Association</a:t>
            </a:r>
            <a:r>
              <a:rPr lang="ja-JP" altLang="en-US" dirty="0"/>
              <a:t> </a:t>
            </a:r>
            <a:r>
              <a:rPr lang="en-US" altLang="ja-JP" dirty="0"/>
              <a:t>(MPA)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fld id="{5ABD42D1-01D6-45BA-A351-D984590DAD9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085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6" r:id="rId3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kumimoji="1" sz="4400" b="0" i="0" kern="1200" baseline="0">
          <a:solidFill>
            <a:schemeClr val="tx1"/>
          </a:solidFill>
          <a:latin typeface="+mn-ea"/>
          <a:ea typeface="+mn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b="0" i="0" kern="1200" baseline="0">
          <a:solidFill>
            <a:schemeClr val="tx1"/>
          </a:solidFill>
          <a:latin typeface="+mn-ea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b="0" i="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b="0" i="0" kern="1200" baseline="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b="0" i="0" kern="1200" baseline="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b="0" i="0" kern="1200" baseline="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457201" y="4611757"/>
            <a:ext cx="8196942" cy="1059700"/>
          </a:xfrm>
        </p:spPr>
        <p:txBody>
          <a:bodyPr>
            <a:normAutofit/>
          </a:bodyPr>
          <a:lstStyle/>
          <a:p>
            <a:pPr algn="ctr"/>
            <a:r>
              <a:rPr lang="en-US" altLang="ja-JP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altLang="ja-JP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ja-JP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altLang="ja-JP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altLang="ja-JP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altLang="ja-JP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ja-JP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ja-JP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ja-JP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〔Management Progress Association〕</a:t>
            </a:r>
            <a:endParaRPr lang="ja-JP" alt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170068" y="1455174"/>
            <a:ext cx="6608417" cy="2218715"/>
          </a:xfrm>
        </p:spPr>
        <p:txBody>
          <a:bodyPr>
            <a:normAutofit fontScale="90000"/>
          </a:bodyPr>
          <a:lstStyle/>
          <a:p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: KAIZEN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ja-JP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ja-JP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ja-JP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60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グループ化 66">
            <a:extLst>
              <a:ext uri="{FF2B5EF4-FFF2-40B4-BE49-F238E27FC236}">
                <a16:creationId xmlns="" xmlns:a16="http://schemas.microsoft.com/office/drawing/2014/main" id="{C42B39B6-9C14-4A4C-8F23-F26AFA3AE6EE}"/>
              </a:ext>
            </a:extLst>
          </p:cNvPr>
          <p:cNvGrpSpPr/>
          <p:nvPr/>
        </p:nvGrpSpPr>
        <p:grpSpPr>
          <a:xfrm>
            <a:off x="1395237" y="2507364"/>
            <a:ext cx="2931679" cy="1777859"/>
            <a:chOff x="1395237" y="2507364"/>
            <a:chExt cx="2931679" cy="1777859"/>
          </a:xfrm>
        </p:grpSpPr>
        <p:sp>
          <p:nvSpPr>
            <p:cNvPr id="65" name="吹き出し: 角を丸めた四角形 64">
              <a:extLst>
                <a:ext uri="{FF2B5EF4-FFF2-40B4-BE49-F238E27FC236}">
                  <a16:creationId xmlns="" xmlns:a16="http://schemas.microsoft.com/office/drawing/2014/main" id="{750DED35-0B7F-4CD5-AAC7-0D36B2E7268E}"/>
                </a:ext>
              </a:extLst>
            </p:cNvPr>
            <p:cNvSpPr/>
            <p:nvPr/>
          </p:nvSpPr>
          <p:spPr>
            <a:xfrm>
              <a:off x="2772697" y="2507364"/>
              <a:ext cx="1554219" cy="1701731"/>
            </a:xfrm>
            <a:prstGeom prst="wedgeRoundRectCallout">
              <a:avLst>
                <a:gd name="adj1" fmla="val -85992"/>
                <a:gd name="adj2" fmla="val 38233"/>
                <a:gd name="adj3" fmla="val 16667"/>
              </a:avLst>
            </a:prstGeom>
            <a:solidFill>
              <a:srgbClr val="0CFFBC">
                <a:alpha val="50196"/>
              </a:srgbClr>
            </a:solidFill>
            <a:ln w="952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楕円 65">
              <a:extLst>
                <a:ext uri="{FF2B5EF4-FFF2-40B4-BE49-F238E27FC236}">
                  <a16:creationId xmlns="" xmlns:a16="http://schemas.microsoft.com/office/drawing/2014/main" id="{4797D9B2-9D0E-419F-B2CD-423DA0EA8CA1}"/>
                </a:ext>
              </a:extLst>
            </p:cNvPr>
            <p:cNvSpPr/>
            <p:nvPr/>
          </p:nvSpPr>
          <p:spPr>
            <a:xfrm>
              <a:off x="1395237" y="3996347"/>
              <a:ext cx="1834980" cy="288876"/>
            </a:xfrm>
            <a:prstGeom prst="ellipse">
              <a:avLst/>
            </a:prstGeom>
            <a:solidFill>
              <a:srgbClr val="0CFFBC"/>
            </a:solidFill>
            <a:ln w="952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kumimoji="1" lang="en-US" altLang="ja-JP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pháp</a:t>
              </a:r>
              <a:r>
                <a:rPr kumimoji="1" lang="en-US" altLang="ja-JP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kumimoji="1" lang="en-US" altLang="ja-JP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việc</a:t>
              </a:r>
              <a:endParaRPr kumimoji="1" lang="ja-JP" alt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吹き出し: 角を丸めた四角形 54">
            <a:extLst>
              <a:ext uri="{FF2B5EF4-FFF2-40B4-BE49-F238E27FC236}">
                <a16:creationId xmlns="" xmlns:a16="http://schemas.microsoft.com/office/drawing/2014/main" id="{696BF79C-2C37-4ACE-988F-082FA34B185E}"/>
              </a:ext>
            </a:extLst>
          </p:cNvPr>
          <p:cNvSpPr/>
          <p:nvPr/>
        </p:nvSpPr>
        <p:spPr>
          <a:xfrm>
            <a:off x="2772697" y="1358954"/>
            <a:ext cx="1554219" cy="1701731"/>
          </a:xfrm>
          <a:prstGeom prst="wedgeRoundRectCallout">
            <a:avLst>
              <a:gd name="adj1" fmla="val -53096"/>
              <a:gd name="adj2" fmla="val -62878"/>
              <a:gd name="adj3" fmla="val 16667"/>
            </a:avLst>
          </a:prstGeom>
          <a:solidFill>
            <a:srgbClr val="FFEF00">
              <a:alpha val="50196"/>
            </a:srgbClr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楕円 60">
            <a:extLst>
              <a:ext uri="{FF2B5EF4-FFF2-40B4-BE49-F238E27FC236}">
                <a16:creationId xmlns="" xmlns:a16="http://schemas.microsoft.com/office/drawing/2014/main" id="{A09B7E0C-2439-4AF9-AF73-D1AC2663AEB7}"/>
              </a:ext>
            </a:extLst>
          </p:cNvPr>
          <p:cNvSpPr/>
          <p:nvPr/>
        </p:nvSpPr>
        <p:spPr>
          <a:xfrm>
            <a:off x="1258593" y="929877"/>
            <a:ext cx="1971625" cy="384957"/>
          </a:xfrm>
          <a:prstGeom prst="ellipse">
            <a:avLst/>
          </a:prstGeom>
          <a:solidFill>
            <a:srgbClr val="FFEF00">
              <a:alpha val="50196"/>
            </a:srgbClr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endParaRPr kumimoji="1" lang="ja-JP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テキスト プレースホルダー 1">
            <a:extLst>
              <a:ext uri="{FF2B5EF4-FFF2-40B4-BE49-F238E27FC236}">
                <a16:creationId xmlns="" xmlns:a16="http://schemas.microsoft.com/office/drawing/2014/main" id="{FAC63795-3570-495F-BFB3-B43D090261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756" y="35972"/>
            <a:ext cx="9107268" cy="488708"/>
          </a:xfrm>
        </p:spPr>
        <p:txBody>
          <a:bodyPr/>
          <a:lstStyle/>
          <a:p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>
                <a:latin typeface="Times New Roman" pitchFamily="18" charset="0"/>
                <a:cs typeface="Times New Roman" pitchFamily="18" charset="0"/>
              </a:rPr>
              <a:t>IE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72AD5AA3-9B10-44E0-9773-8DF80C03DC4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62874" y="605194"/>
            <a:ext cx="8949150" cy="732748"/>
          </a:xfrm>
        </p:spPr>
        <p:txBody>
          <a:bodyPr>
            <a:normAutofit/>
          </a:bodyPr>
          <a:lstStyle/>
          <a:p>
            <a:r>
              <a:rPr kumimoji="1" lang="en-US" altLang="ja-JP" sz="1600" dirty="0">
                <a:latin typeface="Times New Roman" pitchFamily="18" charset="0"/>
                <a:cs typeface="Times New Roman" pitchFamily="18" charset="0"/>
              </a:rPr>
              <a:t>KAIZEN</a:t>
            </a:r>
            <a:r>
              <a:rPr kumimoji="1" lang="ja-JP" altLang="en-US" sz="1600" dirty="0" smtClean="0">
                <a:latin typeface="Times New Roman" pitchFamily="18" charset="0"/>
                <a:cs typeface="Times New Roman" pitchFamily="18" charset="0"/>
              </a:rPr>
              <a:t>＝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0DBA1726-AB8E-4443-B8D6-3C25ECAF703F}"/>
              </a:ext>
            </a:extLst>
          </p:cNvPr>
          <p:cNvSpPr txBox="1"/>
          <p:nvPr/>
        </p:nvSpPr>
        <p:spPr>
          <a:xfrm>
            <a:off x="164551" y="1471326"/>
            <a:ext cx="430887" cy="48373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="" xmlns:a16="http://schemas.microsoft.com/office/drawing/2014/main" id="{BED7F41D-E3B7-4AB8-B340-7FFA3DE05FB2}"/>
              </a:ext>
            </a:extLst>
          </p:cNvPr>
          <p:cNvSpPr/>
          <p:nvPr/>
        </p:nvSpPr>
        <p:spPr>
          <a:xfrm>
            <a:off x="673996" y="2719747"/>
            <a:ext cx="321298" cy="1825940"/>
          </a:xfrm>
          <a:prstGeom prst="rightArrow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="" xmlns:a16="http://schemas.microsoft.com/office/drawing/2014/main" id="{55B7B99F-F3D0-4111-A7F6-1BF1A3AD5AC7}"/>
              </a:ext>
            </a:extLst>
          </p:cNvPr>
          <p:cNvGrpSpPr/>
          <p:nvPr/>
        </p:nvGrpSpPr>
        <p:grpSpPr>
          <a:xfrm>
            <a:off x="1030732" y="1460421"/>
            <a:ext cx="543739" cy="3282425"/>
            <a:chOff x="1177285" y="1471326"/>
            <a:chExt cx="543739" cy="3282425"/>
          </a:xfrm>
        </p:grpSpPr>
        <p:sp>
          <p:nvSpPr>
            <p:cNvPr id="7" name="正方形/長方形 6">
              <a:extLst>
                <a:ext uri="{FF2B5EF4-FFF2-40B4-BE49-F238E27FC236}">
                  <a16:creationId xmlns="" xmlns:a16="http://schemas.microsoft.com/office/drawing/2014/main" id="{96C09B52-1494-46EF-BB97-6B088898E26B}"/>
                </a:ext>
              </a:extLst>
            </p:cNvPr>
            <p:cNvSpPr/>
            <p:nvPr/>
          </p:nvSpPr>
          <p:spPr>
            <a:xfrm>
              <a:off x="1189703" y="1471326"/>
              <a:ext cx="430887" cy="3148479"/>
            </a:xfrm>
            <a:prstGeom prst="rect">
              <a:avLst/>
            </a:prstGeom>
            <a:noFill/>
            <a:ln w="952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="" xmlns:a16="http://schemas.microsoft.com/office/drawing/2014/main" id="{B1293414-928E-420D-8146-06A4B1854EFF}"/>
                </a:ext>
              </a:extLst>
            </p:cNvPr>
            <p:cNvSpPr txBox="1"/>
            <p:nvPr/>
          </p:nvSpPr>
          <p:spPr>
            <a:xfrm>
              <a:off x="1177285" y="1506172"/>
              <a:ext cx="543739" cy="32475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kumimoji="1" lang="en-US" altLang="ja-JP" sz="1400" b="1" dirty="0" err="1" smtClean="0">
                  <a:latin typeface="Times New Roman" pitchFamily="18" charset="0"/>
                  <a:cs typeface="Times New Roman" pitchFamily="18" charset="0"/>
                </a:rPr>
                <a:t>Quy</a:t>
              </a:r>
              <a:r>
                <a:rPr kumimoji="1" lang="en-US" altLang="ja-JP" sz="1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400" b="1" dirty="0" err="1" smtClean="0"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kumimoji="1" lang="en-US" altLang="ja-JP" sz="1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400" b="1" dirty="0" err="1" smtClean="0"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kumimoji="1" lang="en-US" altLang="ja-JP" sz="1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400" b="1" dirty="0" err="1" smtClean="0"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kumimoji="1" lang="ja-JP" altLang="en-US" sz="1400" b="1" dirty="0">
                  <a:latin typeface="Times New Roman" pitchFamily="18" charset="0"/>
                  <a:cs typeface="Times New Roman" pitchFamily="18" charset="0"/>
                </a:rPr>
                <a:t>　＝</a:t>
              </a:r>
              <a:r>
                <a:rPr lang="ja-JP" altLang="en-US" sz="1400" b="1" dirty="0">
                  <a:latin typeface="Times New Roman" pitchFamily="18" charset="0"/>
                  <a:cs typeface="Times New Roman" pitchFamily="18" charset="0"/>
                </a:rPr>
                <a:t>　</a:t>
              </a:r>
              <a:endParaRPr lang="en-US" altLang="ja-JP" sz="14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400"/>
                </a:lnSpc>
              </a:pPr>
              <a:r>
                <a:rPr lang="en-US" altLang="ja-JP" sz="1400" b="1" dirty="0" err="1" smtClean="0">
                  <a:latin typeface="Times New Roman" pitchFamily="18" charset="0"/>
                  <a:cs typeface="Times New Roman" pitchFamily="18" charset="0"/>
                </a:rPr>
                <a:t>Quy</a:t>
              </a:r>
              <a:r>
                <a:rPr lang="en-US" altLang="ja-JP" sz="1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b="1" dirty="0" err="1" smtClean="0"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altLang="ja-JP" sz="1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b="1" dirty="0" err="1" smtClean="0">
                  <a:latin typeface="Times New Roman" pitchFamily="18" charset="0"/>
                  <a:cs typeface="Times New Roman" pitchFamily="18" charset="0"/>
                </a:rPr>
                <a:t>thiết</a:t>
              </a:r>
              <a:r>
                <a:rPr lang="en-US" altLang="ja-JP" sz="1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b="1" dirty="0" err="1" smtClean="0">
                  <a:latin typeface="Times New Roman" pitchFamily="18" charset="0"/>
                  <a:cs typeface="Times New Roman" pitchFamily="18" charset="0"/>
                </a:rPr>
                <a:t>kế</a:t>
              </a:r>
              <a:r>
                <a:rPr lang="en-US" altLang="ja-JP" sz="1400" b="1" dirty="0" smtClean="0">
                  <a:latin typeface="Times New Roman" pitchFamily="18" charset="0"/>
                  <a:cs typeface="Times New Roman" pitchFamily="18" charset="0"/>
                </a:rPr>
                <a:t> &amp; </a:t>
              </a:r>
              <a:r>
                <a:rPr lang="en-US" altLang="ja-JP" sz="1400" b="1" dirty="0" err="1" smtClean="0">
                  <a:latin typeface="Times New Roman" pitchFamily="18" charset="0"/>
                  <a:cs typeface="Times New Roman" pitchFamily="18" charset="0"/>
                </a:rPr>
                <a:t>kiểm</a:t>
              </a:r>
              <a:r>
                <a:rPr lang="en-US" altLang="ja-JP" sz="1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b="1" dirty="0" err="1" smtClean="0">
                  <a:latin typeface="Times New Roman" pitchFamily="18" charset="0"/>
                  <a:cs typeface="Times New Roman" pitchFamily="18" charset="0"/>
                </a:rPr>
                <a:t>soát</a:t>
              </a:r>
              <a:endParaRPr kumimoji="1" lang="en-US" altLang="ja-JP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="" xmlns:a16="http://schemas.microsoft.com/office/drawing/2014/main" id="{800F7F59-D7AF-45C8-91DE-E4640388D3BE}"/>
              </a:ext>
            </a:extLst>
          </p:cNvPr>
          <p:cNvGrpSpPr/>
          <p:nvPr/>
        </p:nvGrpSpPr>
        <p:grpSpPr>
          <a:xfrm>
            <a:off x="992259" y="4784725"/>
            <a:ext cx="543739" cy="1524000"/>
            <a:chOff x="992259" y="4784725"/>
            <a:chExt cx="543739" cy="1524000"/>
          </a:xfrm>
        </p:grpSpPr>
        <p:sp>
          <p:nvSpPr>
            <p:cNvPr id="5" name="正方形/長方形 4">
              <a:extLst>
                <a:ext uri="{FF2B5EF4-FFF2-40B4-BE49-F238E27FC236}">
                  <a16:creationId xmlns="" xmlns:a16="http://schemas.microsoft.com/office/drawing/2014/main" id="{A96CBB6E-E182-49C2-A73E-6D94E05409ED}"/>
                </a:ext>
              </a:extLst>
            </p:cNvPr>
            <p:cNvSpPr/>
            <p:nvPr/>
          </p:nvSpPr>
          <p:spPr>
            <a:xfrm>
              <a:off x="1056494" y="4814488"/>
              <a:ext cx="417543" cy="1379158"/>
            </a:xfrm>
            <a:prstGeom prst="rect">
              <a:avLst/>
            </a:prstGeom>
            <a:noFill/>
            <a:ln w="952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="" xmlns:a16="http://schemas.microsoft.com/office/drawing/2014/main" id="{2AF5A39C-767E-4267-8888-6CF852BEE1EB}"/>
                </a:ext>
              </a:extLst>
            </p:cNvPr>
            <p:cNvSpPr txBox="1"/>
            <p:nvPr/>
          </p:nvSpPr>
          <p:spPr>
            <a:xfrm>
              <a:off x="992259" y="4784725"/>
              <a:ext cx="543739" cy="15240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kumimoji="1" lang="en-US" altLang="ja-JP" sz="1400" b="1" dirty="0" err="1" smtClean="0">
                  <a:latin typeface="Times New Roman" pitchFamily="18" charset="0"/>
                  <a:cs typeface="Times New Roman" pitchFamily="18" charset="0"/>
                </a:rPr>
                <a:t>Môi</a:t>
              </a:r>
              <a:r>
                <a:rPr kumimoji="1" lang="en-US" altLang="ja-JP" sz="1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400" b="1" dirty="0" err="1" smtClean="0"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kumimoji="1" lang="en-US" altLang="ja-JP" sz="1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400" b="1" dirty="0" err="1" smtClean="0"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kumimoji="1" lang="en-US" altLang="ja-JP" sz="1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400" b="1" dirty="0" err="1" smtClean="0">
                  <a:latin typeface="Times New Roman" pitchFamily="18" charset="0"/>
                  <a:cs typeface="Times New Roman" pitchFamily="18" charset="0"/>
                </a:rPr>
                <a:t>việc</a:t>
              </a:r>
              <a:endParaRPr kumimoji="1" lang="ja-JP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="" xmlns:a16="http://schemas.microsoft.com/office/drawing/2014/main" id="{9C929A0B-8B75-4787-B3D4-8CCCDB208F84}"/>
              </a:ext>
            </a:extLst>
          </p:cNvPr>
          <p:cNvSpPr txBox="1"/>
          <p:nvPr/>
        </p:nvSpPr>
        <p:spPr>
          <a:xfrm flipH="1">
            <a:off x="1802753" y="5190690"/>
            <a:ext cx="561316" cy="400110"/>
          </a:xfrm>
          <a:prstGeom prst="homePlate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5S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="" xmlns:a16="http://schemas.microsoft.com/office/drawing/2014/main" id="{06F4C859-31F0-400D-B40A-E4BB5CD1A301}"/>
              </a:ext>
            </a:extLst>
          </p:cNvPr>
          <p:cNvSpPr/>
          <p:nvPr/>
        </p:nvSpPr>
        <p:spPr>
          <a:xfrm>
            <a:off x="2847103" y="1473558"/>
            <a:ext cx="1356851" cy="312983"/>
          </a:xfrm>
          <a:prstGeom prst="rect">
            <a:avLst/>
          </a:prstGeom>
          <a:solidFill>
            <a:schemeClr val="bg1"/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endParaRPr kumimoji="1" lang="ja-JP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="" xmlns:a16="http://schemas.microsoft.com/office/drawing/2014/main" id="{B1110A3B-DB71-4AF0-8442-8FDD5FB3597C}"/>
              </a:ext>
            </a:extLst>
          </p:cNvPr>
          <p:cNvSpPr/>
          <p:nvPr/>
        </p:nvSpPr>
        <p:spPr>
          <a:xfrm>
            <a:off x="2849689" y="1913743"/>
            <a:ext cx="1356851" cy="423304"/>
          </a:xfrm>
          <a:prstGeom prst="rect">
            <a:avLst/>
          </a:prstGeom>
          <a:solidFill>
            <a:schemeClr val="bg1"/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</a:pP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kumimoji="1" lang="ja-JP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="" xmlns:a16="http://schemas.microsoft.com/office/drawing/2014/main" id="{83B6BCE0-6A4A-4C99-B071-8FEDCFC3B440}"/>
              </a:ext>
            </a:extLst>
          </p:cNvPr>
          <p:cNvSpPr/>
          <p:nvPr/>
        </p:nvSpPr>
        <p:spPr>
          <a:xfrm>
            <a:off x="2849689" y="2507364"/>
            <a:ext cx="1356851" cy="48655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endParaRPr kumimoji="1" lang="ja-JP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="" xmlns:a16="http://schemas.microsoft.com/office/drawing/2014/main" id="{56DE0940-94B6-4656-B79B-EAB42B69CB6A}"/>
              </a:ext>
            </a:extLst>
          </p:cNvPr>
          <p:cNvSpPr/>
          <p:nvPr/>
        </p:nvSpPr>
        <p:spPr>
          <a:xfrm>
            <a:off x="2849688" y="3217181"/>
            <a:ext cx="1356851" cy="312983"/>
          </a:xfrm>
          <a:prstGeom prst="rect">
            <a:avLst/>
          </a:prstGeom>
          <a:solidFill>
            <a:schemeClr val="bg1"/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kumimoji="1" lang="ja-JP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="" xmlns:a16="http://schemas.microsoft.com/office/drawing/2014/main" id="{90A6DB0A-F54F-4C56-8AAA-E6A26323719E}"/>
              </a:ext>
            </a:extLst>
          </p:cNvPr>
          <p:cNvSpPr/>
          <p:nvPr/>
        </p:nvSpPr>
        <p:spPr>
          <a:xfrm>
            <a:off x="2817605" y="3754999"/>
            <a:ext cx="1479695" cy="312983"/>
          </a:xfrm>
          <a:prstGeom prst="rect">
            <a:avLst/>
          </a:prstGeom>
          <a:solidFill>
            <a:schemeClr val="bg1"/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kumimoji="1" lang="ja-JP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コネクタ: カギ線 37">
            <a:extLst>
              <a:ext uri="{FF2B5EF4-FFF2-40B4-BE49-F238E27FC236}">
                <a16:creationId xmlns="" xmlns:a16="http://schemas.microsoft.com/office/drawing/2014/main" id="{A4ECB2B9-BA1C-43BE-BCAC-AD18E6205A69}"/>
              </a:ext>
            </a:extLst>
          </p:cNvPr>
          <p:cNvCxnSpPr>
            <a:cxnSpLocks/>
            <a:stCxn id="12" idx="1"/>
            <a:endCxn id="24" idx="1"/>
          </p:cNvCxnSpPr>
          <p:nvPr/>
        </p:nvCxnSpPr>
        <p:spPr>
          <a:xfrm>
            <a:off x="2328518" y="2793864"/>
            <a:ext cx="489087" cy="1117627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="" xmlns:a16="http://schemas.microsoft.com/office/drawing/2014/main" id="{3FBB13A2-C948-451B-B844-D3BF3ABEE50B}"/>
              </a:ext>
            </a:extLst>
          </p:cNvPr>
          <p:cNvSpPr txBox="1"/>
          <p:nvPr/>
        </p:nvSpPr>
        <p:spPr>
          <a:xfrm>
            <a:off x="4453550" y="1492888"/>
            <a:ext cx="4987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200" dirty="0" smtClean="0">
                <a:latin typeface="Times New Roman" pitchFamily="18" charset="0"/>
                <a:cs typeface="Times New Roman" pitchFamily="18" charset="0"/>
              </a:rPr>
              <a:t>・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ja-JP" altLang="en-US" sz="1200" dirty="0" smtClean="0">
                <a:latin typeface="Times New Roman" pitchFamily="18" charset="0"/>
                <a:cs typeface="Times New Roman" pitchFamily="18" charset="0"/>
              </a:rPr>
              <a:t>＋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endParaRPr kumimoji="1" lang="en-US" altLang="ja-JP" sz="12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ja-JP" altLang="en-US" sz="1200" dirty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ja-JP" altLang="en-US" sz="1200" dirty="0" smtClean="0">
                <a:latin typeface="Times New Roman" pitchFamily="18" charset="0"/>
                <a:cs typeface="Times New Roman" pitchFamily="18" charset="0"/>
              </a:rPr>
              <a:t>＋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endParaRPr kumimoji="1" lang="ja-JP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F59E139D-9FB4-48AE-A2B0-33720391470E}"/>
              </a:ext>
            </a:extLst>
          </p:cNvPr>
          <p:cNvSpPr txBox="1"/>
          <p:nvPr/>
        </p:nvSpPr>
        <p:spPr>
          <a:xfrm>
            <a:off x="4404851" y="1901914"/>
            <a:ext cx="47391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/>
            <a:r>
              <a:rPr kumimoji="1" lang="ja-JP" altLang="en-US" sz="1100" dirty="0" smtClean="0">
                <a:latin typeface="Times New Roman" pitchFamily="18" charset="0"/>
                <a:cs typeface="Times New Roman" pitchFamily="18" charset="0"/>
              </a:rPr>
              <a:t>・</a:t>
            </a:r>
            <a:r>
              <a:rPr lang="en-US" altLang="ja-JP" sz="11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ja-JP" sz="11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ja-JP" sz="11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altLang="ja-JP" sz="11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ja-JP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100" dirty="0" err="1" smtClean="0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altLang="ja-JP" sz="1100" dirty="0" smtClean="0">
                <a:latin typeface="Times New Roman" pitchFamily="18" charset="0"/>
                <a:cs typeface="Times New Roman" pitchFamily="18" charset="0"/>
              </a:rPr>
              <a:t>(Man &amp; Machine chart – </a:t>
            </a:r>
            <a:r>
              <a:rPr lang="en-US" altLang="ja-JP" sz="11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ja-JP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1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ja-JP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1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ja-JP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1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ja-JP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100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altLang="ja-JP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1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ja-JP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1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ja-JP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1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ja-JP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1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ja-JP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1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ja-JP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1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ja-JP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1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ja-JP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1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ja-JP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100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altLang="ja-JP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1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ja-JP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1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ja-JP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100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altLang="ja-JP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1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ja-JP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100" dirty="0" err="1" smtClean="0">
                <a:latin typeface="Times New Roman" pitchFamily="18" charset="0"/>
                <a:cs typeface="Times New Roman" pitchFamily="18" charset="0"/>
              </a:rPr>
              <a:t>móc</a:t>
            </a:r>
            <a:r>
              <a:rPr kumimoji="1" lang="ja-JP" altLang="en-US" sz="1100" dirty="0" smtClean="0"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ja-JP" sz="11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altLang="ja-JP" sz="1100" dirty="0">
                <a:latin typeface="Times New Roman" pitchFamily="18" charset="0"/>
                <a:cs typeface="Times New Roman" pitchFamily="18" charset="0"/>
              </a:rPr>
              <a:t>Phân tích hệ thống kết hợp </a:t>
            </a:r>
            <a:r>
              <a:rPr lang="en-US" altLang="ja-JP" sz="11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ja-JP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1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endParaRPr kumimoji="1" lang="ja-JP" alt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="" xmlns:a16="http://schemas.microsoft.com/office/drawing/2014/main" id="{CCD41B37-4561-43E7-B597-BFB99337C95E}"/>
              </a:ext>
            </a:extLst>
          </p:cNvPr>
          <p:cNvSpPr txBox="1"/>
          <p:nvPr/>
        </p:nvSpPr>
        <p:spPr>
          <a:xfrm>
            <a:off x="4424231" y="2458435"/>
            <a:ext cx="4739149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300"/>
              </a:lnSpc>
            </a:pPr>
            <a:r>
              <a:rPr kumimoji="1" lang="ja-JP" altLang="en-US" sz="1200" dirty="0" smtClean="0">
                <a:latin typeface="Times New Roman" pitchFamily="18" charset="0"/>
                <a:cs typeface="Times New Roman" pitchFamily="18" charset="0"/>
              </a:rPr>
              <a:t>・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lặp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ja-JP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ja-JP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00"/>
              </a:lnSpc>
            </a:pPr>
            <a:r>
              <a:rPr lang="ja-JP" altLang="vi-VN" sz="1200" dirty="0">
                <a:latin typeface="Times New Roman" pitchFamily="18" charset="0"/>
                <a:cs typeface="Times New Roman" pitchFamily="18" charset="0"/>
              </a:rPr>
              <a:t>・</a:t>
            </a:r>
            <a:r>
              <a:rPr lang="vi-VN" altLang="ja-JP" sz="1200" dirty="0">
                <a:latin typeface="Times New Roman" pitchFamily="18" charset="0"/>
                <a:cs typeface="Times New Roman" pitchFamily="18" charset="0"/>
              </a:rPr>
              <a:t>Bao gồm ”Phân </a:t>
            </a:r>
            <a:r>
              <a:rPr lang="vi-VN" altLang="ja-JP" sz="1200" dirty="0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ja-JP" sz="1200" dirty="0">
                <a:latin typeface="Times New Roman" pitchFamily="18" charset="0"/>
                <a:cs typeface="Times New Roman" pitchFamily="18" charset="0"/>
              </a:rPr>
              <a:t>công việc”, “Phân tích chuyển động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vi-VN" altLang="ja-JP" sz="1200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vi-VN" altLang="ja-JP" sz="1200" dirty="0">
                <a:latin typeface="Times New Roman" pitchFamily="18" charset="0"/>
                <a:cs typeface="Times New Roman" pitchFamily="18" charset="0"/>
              </a:rPr>
              <a:t>“Phân tích video”, v.v.</a:t>
            </a:r>
            <a:endParaRPr kumimoji="1" lang="ja-JP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="" xmlns:a16="http://schemas.microsoft.com/office/drawing/2014/main" id="{953DB30C-34E8-465A-B3B1-5B5CA38BC2D8}"/>
              </a:ext>
            </a:extLst>
          </p:cNvPr>
          <p:cNvSpPr txBox="1"/>
          <p:nvPr/>
        </p:nvSpPr>
        <p:spPr>
          <a:xfrm>
            <a:off x="4461351" y="3104766"/>
            <a:ext cx="4739149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kumimoji="1" lang="ja-JP" altLang="en-US" sz="1200" dirty="0" smtClean="0">
                <a:latin typeface="Times New Roman" pitchFamily="18" charset="0"/>
                <a:cs typeface="Times New Roman" pitchFamily="18" charset="0"/>
              </a:rPr>
              <a:t>・ </a:t>
            </a:r>
            <a:r>
              <a:rPr lang="vi-VN" altLang="ja-JP" sz="1200" dirty="0" smtClean="0">
                <a:latin typeface="Times New Roman" pitchFamily="18" charset="0"/>
                <a:cs typeface="Times New Roman" pitchFamily="18" charset="0"/>
              </a:rPr>
              <a:t>Đo </a:t>
            </a:r>
            <a:r>
              <a:rPr lang="vi-VN" altLang="ja-JP" sz="1200" dirty="0">
                <a:latin typeface="Times New Roman" pitchFamily="18" charset="0"/>
                <a:cs typeface="Times New Roman" pitchFamily="18" charset="0"/>
              </a:rPr>
              <a:t>lường và quản lý thời gian làm việc sử dụng các ứng dụng như: “Stop Watch” (Hay còn được gọi là “Work Measurement”)/Tận dụng Video cũng là một cách hiệu quả trong việc tính toán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endParaRPr kumimoji="1" lang="en-US" altLang="ja-JP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グループ化 49">
            <a:extLst>
              <a:ext uri="{FF2B5EF4-FFF2-40B4-BE49-F238E27FC236}">
                <a16:creationId xmlns="" xmlns:a16="http://schemas.microsoft.com/office/drawing/2014/main" id="{EA784178-BC95-4338-8763-FBC88AAAAB1E}"/>
              </a:ext>
            </a:extLst>
          </p:cNvPr>
          <p:cNvGrpSpPr/>
          <p:nvPr/>
        </p:nvGrpSpPr>
        <p:grpSpPr>
          <a:xfrm>
            <a:off x="4278360" y="929873"/>
            <a:ext cx="4431891" cy="618160"/>
            <a:chOff x="4033682" y="4456469"/>
            <a:chExt cx="4431891" cy="479829"/>
          </a:xfrm>
        </p:grpSpPr>
        <p:sp>
          <p:nvSpPr>
            <p:cNvPr id="48" name="矢印: 五方向 47">
              <a:extLst>
                <a:ext uri="{FF2B5EF4-FFF2-40B4-BE49-F238E27FC236}">
                  <a16:creationId xmlns="" xmlns:a16="http://schemas.microsoft.com/office/drawing/2014/main" id="{38E0CFC7-3BE6-4B10-A806-2DCEA594C7DA}"/>
                </a:ext>
              </a:extLst>
            </p:cNvPr>
            <p:cNvSpPr/>
            <p:nvPr/>
          </p:nvSpPr>
          <p:spPr>
            <a:xfrm rot="5400000">
              <a:off x="6009713" y="2480438"/>
              <a:ext cx="479829" cy="4431891"/>
            </a:xfrm>
            <a:prstGeom prst="homePlate">
              <a:avLst/>
            </a:prstGeom>
            <a:noFill/>
            <a:ln w="952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="" xmlns:a16="http://schemas.microsoft.com/office/drawing/2014/main" id="{0E48E8FC-5863-4075-878B-F7ACFFA12F2C}"/>
                </a:ext>
              </a:extLst>
            </p:cNvPr>
            <p:cNvSpPr txBox="1"/>
            <p:nvPr/>
          </p:nvSpPr>
          <p:spPr>
            <a:xfrm>
              <a:off x="4149213" y="4456472"/>
              <a:ext cx="4247535" cy="358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 dirty="0" smtClean="0">
                  <a:latin typeface="Times New Roman" pitchFamily="18" charset="0"/>
                  <a:cs typeface="Times New Roman" pitchFamily="18" charset="0"/>
                </a:rPr>
                <a:t>①</a:t>
              </a:r>
              <a:r>
                <a:rPr lang="en-US" altLang="ja-JP" sz="1200" b="1" dirty="0" err="1" smtClean="0"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altLang="ja-JP" sz="1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200" b="1" dirty="0" err="1" smtClean="0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altLang="ja-JP" sz="1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200" b="1" dirty="0" err="1" smtClean="0">
                  <a:latin typeface="Times New Roman" pitchFamily="18" charset="0"/>
                  <a:cs typeface="Times New Roman" pitchFamily="18" charset="0"/>
                </a:rPr>
                <a:t>quy</a:t>
              </a:r>
              <a:r>
                <a:rPr lang="en-US" altLang="ja-JP" sz="1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200" b="1" dirty="0" err="1" smtClean="0"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ja-JP" altLang="en-US" sz="1200" b="1" dirty="0" smtClean="0">
                  <a:latin typeface="Times New Roman" pitchFamily="18" charset="0"/>
                  <a:cs typeface="Times New Roman" pitchFamily="18" charset="0"/>
                </a:rPr>
                <a:t>（</a:t>
              </a:r>
              <a:r>
                <a:rPr lang="en-US" altLang="ja-JP" sz="1200" b="1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altLang="ja-JP" sz="1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200" b="1" dirty="0" err="1" smtClean="0"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altLang="ja-JP" sz="1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200" b="1" dirty="0" err="1" smtClean="0"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altLang="ja-JP" sz="1200" b="1" dirty="0" smtClean="0">
                  <a:latin typeface="Times New Roman" pitchFamily="18" charset="0"/>
                  <a:cs typeface="Times New Roman" pitchFamily="18" charset="0"/>
                </a:rPr>
                <a:t> tin </a:t>
              </a:r>
              <a:r>
                <a:rPr lang="en-US" altLang="ja-JP" sz="1200" b="1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altLang="ja-JP" sz="1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200" b="1" dirty="0" err="1" smtClean="0"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altLang="ja-JP" sz="1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200" b="1" dirty="0" err="1" smtClean="0">
                  <a:latin typeface="Times New Roman" pitchFamily="18" charset="0"/>
                  <a:cs typeface="Times New Roman" pitchFamily="18" charset="0"/>
                </a:rPr>
                <a:t>hóa</a:t>
              </a:r>
              <a:r>
                <a:rPr lang="ja-JP" altLang="en-US" sz="1200" b="1" dirty="0" smtClean="0">
                  <a:latin typeface="Times New Roman" pitchFamily="18" charset="0"/>
                  <a:cs typeface="Times New Roman" pitchFamily="18" charset="0"/>
                </a:rPr>
                <a:t>）</a:t>
              </a:r>
              <a:r>
                <a:rPr lang="ja-JP" altLang="en-US" sz="1200" b="1" dirty="0">
                  <a:latin typeface="Times New Roman" pitchFamily="18" charset="0"/>
                  <a:cs typeface="Times New Roman" pitchFamily="18" charset="0"/>
                </a:rPr>
                <a:t>＋　</a:t>
              </a:r>
              <a:r>
                <a:rPr lang="ja-JP" altLang="en-US" sz="1200" b="1" dirty="0" smtClean="0">
                  <a:latin typeface="Times New Roman" pitchFamily="18" charset="0"/>
                  <a:cs typeface="Times New Roman" pitchFamily="18" charset="0"/>
                </a:rPr>
                <a:t>②</a:t>
              </a:r>
              <a:r>
                <a:rPr lang="en-US" altLang="ja-JP" sz="1200" b="1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altLang="ja-JP" sz="1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200" b="1" dirty="0" err="1" smtClean="0"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altLang="ja-JP" sz="1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200" b="1" dirty="0" err="1" smtClean="0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altLang="ja-JP" sz="1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200" b="1" dirty="0" err="1" smtClean="0">
                  <a:latin typeface="Times New Roman" pitchFamily="18" charset="0"/>
                  <a:cs typeface="Times New Roman" pitchFamily="18" charset="0"/>
                </a:rPr>
                <a:t>trục</a:t>
              </a:r>
              <a:r>
                <a:rPr lang="en-US" altLang="ja-JP" sz="1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200" b="1" dirty="0" err="1" smtClean="0"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en-US" altLang="ja-JP" sz="1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200" b="1" dirty="0" err="1" smtClean="0">
                  <a:latin typeface="Times New Roman" pitchFamily="18" charset="0"/>
                  <a:cs typeface="Times New Roman" pitchFamily="18" charset="0"/>
                </a:rPr>
                <a:t>gian</a:t>
              </a:r>
              <a:endParaRPr lang="ja-JP" alt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4" name="テキスト ボックス 53">
            <a:extLst>
              <a:ext uri="{FF2B5EF4-FFF2-40B4-BE49-F238E27FC236}">
                <a16:creationId xmlns="" xmlns:a16="http://schemas.microsoft.com/office/drawing/2014/main" id="{27AA73C2-013E-4479-B497-C0A97C459C68}"/>
              </a:ext>
            </a:extLst>
          </p:cNvPr>
          <p:cNvSpPr txBox="1"/>
          <p:nvPr/>
        </p:nvSpPr>
        <p:spPr>
          <a:xfrm>
            <a:off x="4404850" y="3738194"/>
            <a:ext cx="4719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vi-VN" sz="1200" dirty="0">
                <a:latin typeface="Times New Roman" pitchFamily="18" charset="0"/>
                <a:cs typeface="Times New Roman" pitchFamily="18" charset="0"/>
              </a:rPr>
              <a:t>・</a:t>
            </a:r>
            <a:r>
              <a:rPr lang="vi-VN" altLang="ja-JP" sz="1200" dirty="0">
                <a:latin typeface="Times New Roman" pitchFamily="18" charset="0"/>
                <a:cs typeface="Times New Roman" pitchFamily="18" charset="0"/>
              </a:rPr>
              <a:t>Thời gian làm việc được chia ra thành: “Công việc chính”, “Công việc phụ", "Thời gian rảnh",v.v. </a:t>
            </a:r>
            <a:endParaRPr kumimoji="1" lang="ja-JP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="" xmlns:a16="http://schemas.microsoft.com/office/drawing/2014/main" id="{B5C7AD23-FE6D-4D14-8AC2-BEA100EA1722}"/>
              </a:ext>
            </a:extLst>
          </p:cNvPr>
          <p:cNvSpPr/>
          <p:nvPr/>
        </p:nvSpPr>
        <p:spPr>
          <a:xfrm>
            <a:off x="2847104" y="4748373"/>
            <a:ext cx="1356850" cy="322372"/>
          </a:xfrm>
          <a:prstGeom prst="rect">
            <a:avLst/>
          </a:prstGeom>
          <a:solidFill>
            <a:schemeClr val="bg1"/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Seiri</a:t>
            </a:r>
            <a:endParaRPr kumimoji="1" lang="ja-JP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="" xmlns:a16="http://schemas.microsoft.com/office/drawing/2014/main" id="{B70661FD-9025-41B4-9885-C0EE6C2C0913}"/>
              </a:ext>
            </a:extLst>
          </p:cNvPr>
          <p:cNvSpPr/>
          <p:nvPr/>
        </p:nvSpPr>
        <p:spPr>
          <a:xfrm>
            <a:off x="2847103" y="5146873"/>
            <a:ext cx="1356851" cy="257345"/>
          </a:xfrm>
          <a:prstGeom prst="rect">
            <a:avLst/>
          </a:prstGeom>
          <a:solidFill>
            <a:schemeClr val="bg1"/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Seiton</a:t>
            </a:r>
            <a:endParaRPr kumimoji="1" lang="ja-JP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="" xmlns:a16="http://schemas.microsoft.com/office/drawing/2014/main" id="{1BDB72D5-8D8F-46EB-B0A1-88F0AA82EC30}"/>
              </a:ext>
            </a:extLst>
          </p:cNvPr>
          <p:cNvSpPr/>
          <p:nvPr/>
        </p:nvSpPr>
        <p:spPr>
          <a:xfrm>
            <a:off x="2847104" y="5485421"/>
            <a:ext cx="1339614" cy="201965"/>
          </a:xfrm>
          <a:prstGeom prst="rect">
            <a:avLst/>
          </a:prstGeom>
          <a:solidFill>
            <a:schemeClr val="bg1"/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Seiso</a:t>
            </a:r>
            <a:endParaRPr kumimoji="1" lang="ja-JP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="" xmlns:a16="http://schemas.microsoft.com/office/drawing/2014/main" id="{5505322C-DAD1-4C00-B77E-3D70D5FB6012}"/>
              </a:ext>
            </a:extLst>
          </p:cNvPr>
          <p:cNvSpPr/>
          <p:nvPr/>
        </p:nvSpPr>
        <p:spPr>
          <a:xfrm>
            <a:off x="2847104" y="5789882"/>
            <a:ext cx="1339614" cy="180672"/>
          </a:xfrm>
          <a:prstGeom prst="rect">
            <a:avLst/>
          </a:prstGeom>
          <a:solidFill>
            <a:schemeClr val="bg1"/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Seiketsu</a:t>
            </a:r>
            <a:endParaRPr kumimoji="1" lang="ja-JP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="" xmlns:a16="http://schemas.microsoft.com/office/drawing/2014/main" id="{5BDDC014-2169-4BB0-885B-CBC301309C74}"/>
              </a:ext>
            </a:extLst>
          </p:cNvPr>
          <p:cNvSpPr/>
          <p:nvPr/>
        </p:nvSpPr>
        <p:spPr>
          <a:xfrm>
            <a:off x="2847103" y="6086523"/>
            <a:ext cx="1356851" cy="304118"/>
          </a:xfrm>
          <a:prstGeom prst="rect">
            <a:avLst/>
          </a:prstGeom>
          <a:solidFill>
            <a:schemeClr val="bg1"/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Shitsuke</a:t>
            </a:r>
            <a:endParaRPr kumimoji="1" lang="ja-JP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5" name="コネクタ: カギ線 74">
            <a:extLst>
              <a:ext uri="{FF2B5EF4-FFF2-40B4-BE49-F238E27FC236}">
                <a16:creationId xmlns="" xmlns:a16="http://schemas.microsoft.com/office/drawing/2014/main" id="{161909BC-5A76-4B72-9171-0C0D5EE5A31B}"/>
              </a:ext>
            </a:extLst>
          </p:cNvPr>
          <p:cNvCxnSpPr>
            <a:cxnSpLocks/>
            <a:stCxn id="13" idx="1"/>
            <a:endCxn id="68" idx="1"/>
          </p:cNvCxnSpPr>
          <p:nvPr/>
        </p:nvCxnSpPr>
        <p:spPr>
          <a:xfrm flipV="1">
            <a:off x="2364069" y="4909559"/>
            <a:ext cx="483035" cy="481186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コネクタ: カギ線 76">
            <a:extLst>
              <a:ext uri="{FF2B5EF4-FFF2-40B4-BE49-F238E27FC236}">
                <a16:creationId xmlns="" xmlns:a16="http://schemas.microsoft.com/office/drawing/2014/main" id="{A2630C8C-BDDB-46FF-8892-A1B5656E453B}"/>
              </a:ext>
            </a:extLst>
          </p:cNvPr>
          <p:cNvCxnSpPr>
            <a:stCxn id="13" idx="1"/>
            <a:endCxn id="69" idx="1"/>
          </p:cNvCxnSpPr>
          <p:nvPr/>
        </p:nvCxnSpPr>
        <p:spPr>
          <a:xfrm flipV="1">
            <a:off x="2364069" y="5275546"/>
            <a:ext cx="483034" cy="115199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コネクタ: カギ線 78">
            <a:extLst>
              <a:ext uri="{FF2B5EF4-FFF2-40B4-BE49-F238E27FC236}">
                <a16:creationId xmlns="" xmlns:a16="http://schemas.microsoft.com/office/drawing/2014/main" id="{E9B5819A-412B-4214-A3FA-1A53F2B4142A}"/>
              </a:ext>
            </a:extLst>
          </p:cNvPr>
          <p:cNvCxnSpPr>
            <a:cxnSpLocks/>
            <a:stCxn id="13" idx="1"/>
            <a:endCxn id="70" idx="1"/>
          </p:cNvCxnSpPr>
          <p:nvPr/>
        </p:nvCxnSpPr>
        <p:spPr>
          <a:xfrm>
            <a:off x="2364069" y="5390745"/>
            <a:ext cx="483035" cy="195659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コネクタ: カギ線 80">
            <a:extLst>
              <a:ext uri="{FF2B5EF4-FFF2-40B4-BE49-F238E27FC236}">
                <a16:creationId xmlns="" xmlns:a16="http://schemas.microsoft.com/office/drawing/2014/main" id="{34DB8D0C-A608-4634-A7E4-7891D9B4B245}"/>
              </a:ext>
            </a:extLst>
          </p:cNvPr>
          <p:cNvCxnSpPr>
            <a:cxnSpLocks/>
            <a:stCxn id="13" idx="1"/>
            <a:endCxn id="71" idx="1"/>
          </p:cNvCxnSpPr>
          <p:nvPr/>
        </p:nvCxnSpPr>
        <p:spPr>
          <a:xfrm>
            <a:off x="2364069" y="5390745"/>
            <a:ext cx="483035" cy="489473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コネクタ: カギ線 82">
            <a:extLst>
              <a:ext uri="{FF2B5EF4-FFF2-40B4-BE49-F238E27FC236}">
                <a16:creationId xmlns="" xmlns:a16="http://schemas.microsoft.com/office/drawing/2014/main" id="{C45AB8DC-5B63-4BD5-8283-E16339FA0EA9}"/>
              </a:ext>
            </a:extLst>
          </p:cNvPr>
          <p:cNvCxnSpPr>
            <a:cxnSpLocks/>
            <a:stCxn id="13" idx="1"/>
            <a:endCxn id="73" idx="1"/>
          </p:cNvCxnSpPr>
          <p:nvPr/>
        </p:nvCxnSpPr>
        <p:spPr>
          <a:xfrm>
            <a:off x="2364069" y="5390745"/>
            <a:ext cx="483034" cy="847837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矢印: 上 90">
            <a:extLst>
              <a:ext uri="{FF2B5EF4-FFF2-40B4-BE49-F238E27FC236}">
                <a16:creationId xmlns="" xmlns:a16="http://schemas.microsoft.com/office/drawing/2014/main" id="{0B1F3849-10EF-4671-96E7-4D9C4E6B6E67}"/>
              </a:ext>
            </a:extLst>
          </p:cNvPr>
          <p:cNvSpPr/>
          <p:nvPr/>
        </p:nvSpPr>
        <p:spPr>
          <a:xfrm>
            <a:off x="2973330" y="4285223"/>
            <a:ext cx="1037474" cy="361241"/>
          </a:xfrm>
          <a:prstGeom prst="upArrow">
            <a:avLst/>
          </a:prstGeom>
          <a:noFill/>
          <a:ln w="952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思考の吹き出し: 雲形 91">
            <a:extLst>
              <a:ext uri="{FF2B5EF4-FFF2-40B4-BE49-F238E27FC236}">
                <a16:creationId xmlns="" xmlns:a16="http://schemas.microsoft.com/office/drawing/2014/main" id="{6BCFAD1D-F696-4853-8C1A-9DC1ACD42016}"/>
              </a:ext>
            </a:extLst>
          </p:cNvPr>
          <p:cNvSpPr/>
          <p:nvPr/>
        </p:nvSpPr>
        <p:spPr>
          <a:xfrm>
            <a:off x="4186717" y="4260883"/>
            <a:ext cx="4739149" cy="461666"/>
          </a:xfrm>
          <a:prstGeom prst="cloudCallout">
            <a:avLst>
              <a:gd name="adj1" fmla="val -66467"/>
              <a:gd name="adj2" fmla="val 8853"/>
            </a:avLst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kumimoji="1" lang="en-US" altLang="ja-JP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kumimoji="1" lang="en-US" altLang="ja-JP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1" lang="en-US" altLang="ja-JP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1" lang="en-US" altLang="ja-JP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kumimoji="1" lang="en-US" altLang="ja-JP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kumimoji="1" lang="en-US" altLang="ja-JP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1" lang="en-US" altLang="ja-JP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endParaRPr kumimoji="1" lang="en-US" altLang="ja-JP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kumimoji="1" lang="en-US" altLang="ja-JP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kumimoji="1" lang="en-US" altLang="ja-JP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5S </a:t>
            </a:r>
            <a:r>
              <a:rPr kumimoji="1" lang="en-US" altLang="ja-JP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1" lang="en-US" altLang="ja-JP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1" lang="en-US" altLang="ja-JP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kumimoji="1" lang="en-US" altLang="ja-JP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kumimoji="1" lang="en-US" altLang="ja-JP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1" lang="en-US" altLang="ja-JP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kumimoji="1" lang="ja-JP" alt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="" xmlns:a16="http://schemas.microsoft.com/office/drawing/2014/main" id="{D5B7A813-22DC-4B63-B4E7-50AA22A7089E}"/>
              </a:ext>
            </a:extLst>
          </p:cNvPr>
          <p:cNvSpPr txBox="1"/>
          <p:nvPr/>
        </p:nvSpPr>
        <p:spPr>
          <a:xfrm>
            <a:off x="4379867" y="4722549"/>
            <a:ext cx="4537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200" dirty="0" smtClean="0">
                <a:latin typeface="Times New Roman" pitchFamily="18" charset="0"/>
                <a:cs typeface="Times New Roman" pitchFamily="18" charset="0"/>
              </a:rPr>
              <a:t>・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endParaRPr kumimoji="1" lang="ja-JP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="" xmlns:a16="http://schemas.microsoft.com/office/drawing/2014/main" id="{0AEAB8CA-D437-408B-B43E-91CFF215C80B}"/>
              </a:ext>
            </a:extLst>
          </p:cNvPr>
          <p:cNvSpPr txBox="1"/>
          <p:nvPr/>
        </p:nvSpPr>
        <p:spPr>
          <a:xfrm>
            <a:off x="4404850" y="5049078"/>
            <a:ext cx="4739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algn="l"/>
            <a:r>
              <a:rPr kumimoji="1" lang="ja-JP" altLang="en-US" sz="1200" dirty="0" smtClean="0">
                <a:latin typeface="Times New Roman" pitchFamily="18" charset="0"/>
                <a:cs typeface="Times New Roman" pitchFamily="18" charset="0"/>
              </a:rPr>
              <a:t>・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tru</a:t>
            </a:r>
            <a:endParaRPr kumimoji="1" lang="ja-JP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テキスト ボックス 99">
            <a:extLst>
              <a:ext uri="{FF2B5EF4-FFF2-40B4-BE49-F238E27FC236}">
                <a16:creationId xmlns="" xmlns:a16="http://schemas.microsoft.com/office/drawing/2014/main" id="{DD87AADF-F6A6-4DFA-96A1-FFEA7A4D9203}"/>
              </a:ext>
            </a:extLst>
          </p:cNvPr>
          <p:cNvSpPr txBox="1"/>
          <p:nvPr/>
        </p:nvSpPr>
        <p:spPr>
          <a:xfrm>
            <a:off x="4424231" y="5776247"/>
            <a:ext cx="4750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200" dirty="0" smtClean="0">
                <a:latin typeface="Times New Roman" pitchFamily="18" charset="0"/>
                <a:cs typeface="Times New Roman" pitchFamily="18" charset="0"/>
              </a:rPr>
              <a:t>・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1" lang="ja-JP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Seiri</a:t>
            </a:r>
            <a:r>
              <a:rPr kumimoji="1" lang="en-US" altLang="ja-JP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en-US" altLang="ja-JP" sz="1200" dirty="0" err="1">
                <a:latin typeface="Times New Roman" pitchFamily="18" charset="0"/>
                <a:cs typeface="Times New Roman" pitchFamily="18" charset="0"/>
              </a:rPr>
              <a:t>Seiton</a:t>
            </a:r>
            <a:r>
              <a:rPr kumimoji="1" lang="en-US" altLang="ja-JP" sz="12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Seiso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1" lang="ja-JP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="" xmlns:a16="http://schemas.microsoft.com/office/drawing/2014/main" id="{82CBE222-BD6F-48AF-909C-68D21F232FFA}"/>
              </a:ext>
            </a:extLst>
          </p:cNvPr>
          <p:cNvSpPr txBox="1"/>
          <p:nvPr/>
        </p:nvSpPr>
        <p:spPr>
          <a:xfrm>
            <a:off x="4382049" y="5411974"/>
            <a:ext cx="4739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algn="l"/>
            <a:r>
              <a:rPr kumimoji="1" lang="ja-JP" altLang="en-US" sz="1200" dirty="0" smtClean="0">
                <a:latin typeface="Times New Roman" pitchFamily="18" charset="0"/>
                <a:cs typeface="Times New Roman" pitchFamily="18" charset="0"/>
              </a:rPr>
              <a:t>・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altLang="ja-JP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kumimoji="1" lang="ja-JP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="" xmlns:a16="http://schemas.microsoft.com/office/drawing/2014/main" id="{6830C705-6C75-41CF-9389-FB90C0CA30CD}"/>
              </a:ext>
            </a:extLst>
          </p:cNvPr>
          <p:cNvSpPr txBox="1"/>
          <p:nvPr/>
        </p:nvSpPr>
        <p:spPr>
          <a:xfrm>
            <a:off x="4424231" y="6031726"/>
            <a:ext cx="4719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/>
            <a:r>
              <a:rPr kumimoji="1" lang="ja-JP" altLang="en-US" sz="1200" dirty="0" smtClean="0">
                <a:latin typeface="Times New Roman" pitchFamily="18" charset="0"/>
                <a:cs typeface="Times New Roman" pitchFamily="18" charset="0"/>
              </a:rPr>
              <a:t>・</a:t>
            </a:r>
            <a:r>
              <a:rPr lang="vi-VN" altLang="ja-JP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kumimoji="1" lang="ja-JP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5" name="グループ化 104">
            <a:extLst>
              <a:ext uri="{FF2B5EF4-FFF2-40B4-BE49-F238E27FC236}">
                <a16:creationId xmlns="" xmlns:a16="http://schemas.microsoft.com/office/drawing/2014/main" id="{F7203172-02FE-48F1-A34E-BB07BD0AE8E3}"/>
              </a:ext>
            </a:extLst>
          </p:cNvPr>
          <p:cNvGrpSpPr/>
          <p:nvPr/>
        </p:nvGrpSpPr>
        <p:grpSpPr>
          <a:xfrm>
            <a:off x="1492838" y="1630050"/>
            <a:ext cx="1356851" cy="1743623"/>
            <a:chOff x="1492838" y="1630050"/>
            <a:chExt cx="1356851" cy="1743623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="" xmlns:a16="http://schemas.microsoft.com/office/drawing/2014/main" id="{4884D317-461C-41E6-9C33-9B9020F9CF82}"/>
                </a:ext>
              </a:extLst>
            </p:cNvPr>
            <p:cNvSpPr txBox="1"/>
            <p:nvPr/>
          </p:nvSpPr>
          <p:spPr>
            <a:xfrm flipH="1">
              <a:off x="1802753" y="2593809"/>
              <a:ext cx="525765" cy="400110"/>
            </a:xfrm>
            <a:prstGeom prst="homePlat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ja-JP" sz="2000" dirty="0">
                  <a:latin typeface="Times New Roman" pitchFamily="18" charset="0"/>
                  <a:cs typeface="Times New Roman" pitchFamily="18" charset="0"/>
                </a:rPr>
                <a:t>IE</a:t>
              </a:r>
              <a:endParaRPr kumimoji="1" lang="ja-JP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コネクタ: カギ線 25">
              <a:extLst>
                <a:ext uri="{FF2B5EF4-FFF2-40B4-BE49-F238E27FC236}">
                  <a16:creationId xmlns="" xmlns:a16="http://schemas.microsoft.com/office/drawing/2014/main" id="{C8D91533-B223-46F9-A089-3F15B18B6934}"/>
                </a:ext>
              </a:extLst>
            </p:cNvPr>
            <p:cNvCxnSpPr>
              <a:cxnSpLocks/>
              <a:stCxn id="12" idx="1"/>
              <a:endCxn id="20" idx="1"/>
            </p:cNvCxnSpPr>
            <p:nvPr/>
          </p:nvCxnSpPr>
          <p:spPr>
            <a:xfrm flipV="1">
              <a:off x="2328518" y="1630050"/>
              <a:ext cx="518585" cy="116381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コネクタ: カギ線 27">
              <a:extLst>
                <a:ext uri="{FF2B5EF4-FFF2-40B4-BE49-F238E27FC236}">
                  <a16:creationId xmlns="" xmlns:a16="http://schemas.microsoft.com/office/drawing/2014/main" id="{396C8BD7-DC44-40EC-8908-F662EC4A62D7}"/>
                </a:ext>
              </a:extLst>
            </p:cNvPr>
            <p:cNvCxnSpPr>
              <a:cxnSpLocks/>
              <a:stCxn id="12" idx="1"/>
              <a:endCxn id="21" idx="1"/>
            </p:cNvCxnSpPr>
            <p:nvPr/>
          </p:nvCxnSpPr>
          <p:spPr>
            <a:xfrm flipV="1">
              <a:off x="2328518" y="2125395"/>
              <a:ext cx="521171" cy="66846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コネクタ: カギ線 32">
              <a:extLst>
                <a:ext uri="{FF2B5EF4-FFF2-40B4-BE49-F238E27FC236}">
                  <a16:creationId xmlns="" xmlns:a16="http://schemas.microsoft.com/office/drawing/2014/main" id="{F646D8BE-6501-4EF0-B6FC-815588DA3686}"/>
                </a:ext>
              </a:extLst>
            </p:cNvPr>
            <p:cNvCxnSpPr>
              <a:stCxn id="12" idx="1"/>
              <a:endCxn id="22" idx="1"/>
            </p:cNvCxnSpPr>
            <p:nvPr/>
          </p:nvCxnSpPr>
          <p:spPr>
            <a:xfrm flipV="1">
              <a:off x="2328518" y="2750642"/>
              <a:ext cx="521171" cy="43222"/>
            </a:xfrm>
            <a:prstGeom prst="bentConnector3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コネクタ: カギ線 34">
              <a:extLst>
                <a:ext uri="{FF2B5EF4-FFF2-40B4-BE49-F238E27FC236}">
                  <a16:creationId xmlns="" xmlns:a16="http://schemas.microsoft.com/office/drawing/2014/main" id="{DC68B052-B7C5-4A73-900C-2847EC1DE017}"/>
                </a:ext>
              </a:extLst>
            </p:cNvPr>
            <p:cNvCxnSpPr>
              <a:cxnSpLocks/>
              <a:stCxn id="12" idx="1"/>
              <a:endCxn id="23" idx="1"/>
            </p:cNvCxnSpPr>
            <p:nvPr/>
          </p:nvCxnSpPr>
          <p:spPr>
            <a:xfrm>
              <a:off x="2328518" y="2793864"/>
              <a:ext cx="521170" cy="579809"/>
            </a:xfrm>
            <a:prstGeom prst="bentConnector3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テキスト ボックス 102">
              <a:extLst>
                <a:ext uri="{FF2B5EF4-FFF2-40B4-BE49-F238E27FC236}">
                  <a16:creationId xmlns="" xmlns:a16="http://schemas.microsoft.com/office/drawing/2014/main" id="{E6AE738D-3BAE-43D8-A184-6C5115A88F33}"/>
                </a:ext>
              </a:extLst>
            </p:cNvPr>
            <p:cNvSpPr txBox="1"/>
            <p:nvPr/>
          </p:nvSpPr>
          <p:spPr>
            <a:xfrm>
              <a:off x="1492838" y="2131768"/>
              <a:ext cx="11383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kumimoji="1" lang="ja-JP" alt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テキスト ボックス 103">
              <a:extLst>
                <a:ext uri="{FF2B5EF4-FFF2-40B4-BE49-F238E27FC236}">
                  <a16:creationId xmlns="" xmlns:a16="http://schemas.microsoft.com/office/drawing/2014/main" id="{7938FE66-B838-4577-98E3-84F9D612A2AD}"/>
                </a:ext>
              </a:extLst>
            </p:cNvPr>
            <p:cNvSpPr txBox="1"/>
            <p:nvPr/>
          </p:nvSpPr>
          <p:spPr>
            <a:xfrm>
              <a:off x="1720690" y="2987060"/>
              <a:ext cx="764595" cy="386613"/>
            </a:xfrm>
            <a:prstGeom prst="bracketPair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 anchor="ctr" anchorCtr="1">
              <a:noAutofit/>
            </a:bodyPr>
            <a:lstStyle/>
            <a:p>
              <a:pPr algn="l"/>
              <a:r>
                <a:rPr kumimoji="1" lang="en-US" altLang="ja-JP" sz="1200" b="1" dirty="0" err="1" smtClean="0">
                  <a:latin typeface="Times New Roman" pitchFamily="18" charset="0"/>
                  <a:cs typeface="Times New Roman" pitchFamily="18" charset="0"/>
                </a:rPr>
                <a:t>Vừa</a:t>
              </a:r>
              <a:r>
                <a:rPr kumimoji="1" lang="en-US" altLang="ja-JP" sz="1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200" b="1" dirty="0" err="1" smtClean="0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kumimoji="1" lang="en-US" altLang="ja-JP" sz="1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l"/>
              <a:r>
                <a:rPr lang="en-US" altLang="ja-JP" sz="1200" b="1" dirty="0" err="1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altLang="ja-JP" sz="1200" b="1" dirty="0" err="1" smtClean="0">
                  <a:latin typeface="Times New Roman" pitchFamily="18" charset="0"/>
                  <a:cs typeface="Times New Roman" pitchFamily="18" charset="0"/>
                </a:rPr>
                <a:t>ừa</a:t>
              </a:r>
              <a:r>
                <a:rPr lang="en-US" altLang="ja-JP" sz="1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200" b="1" dirty="0" err="1" smtClean="0">
                  <a:latin typeface="Times New Roman" pitchFamily="18" charset="0"/>
                  <a:cs typeface="Times New Roman" pitchFamily="18" charset="0"/>
                </a:rPr>
                <a:t>làm</a:t>
              </a:r>
              <a:endParaRPr kumimoji="1" lang="ja-JP" alt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1586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="" xmlns:a16="http://schemas.microsoft.com/office/drawing/2014/main" id="{2EECA5FD-799A-436C-8E7F-BE5EB8588B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9635" y="-29668"/>
            <a:ext cx="7831426" cy="488708"/>
          </a:xfrm>
        </p:spPr>
        <p:txBody>
          <a:bodyPr/>
          <a:lstStyle/>
          <a:p>
            <a:r>
              <a:rPr kumimoji="1" lang="en-US" altLang="ja-JP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1" lang="en-US" altLang="ja-JP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32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kumimoji="1" lang="en-US" altLang="ja-JP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1" lang="en-US" altLang="ja-JP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32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1" lang="en-US" altLang="ja-JP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1" lang="en-US" altLang="ja-JP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32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kumimoji="1" lang="en-US" altLang="ja-JP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1" lang="en-US" altLang="ja-JP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3200" dirty="0" err="1" smtClean="0">
                <a:latin typeface="Times New Roman" pitchFamily="18" charset="0"/>
                <a:cs typeface="Times New Roman" pitchFamily="18" charset="0"/>
              </a:rPr>
              <a:t>điển</a:t>
            </a:r>
            <a:r>
              <a:rPr kumimoji="1" lang="en-US" altLang="ja-JP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endParaRPr kumimoji="1" lang="ja-JP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="" xmlns:a16="http://schemas.microsoft.com/office/drawing/2014/main" id="{6273A888-7857-4DF3-BE8E-0979D360FD11}"/>
              </a:ext>
            </a:extLst>
          </p:cNvPr>
          <p:cNvSpPr/>
          <p:nvPr/>
        </p:nvSpPr>
        <p:spPr>
          <a:xfrm>
            <a:off x="4514360" y="583121"/>
            <a:ext cx="4483335" cy="31738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Mục</a:t>
            </a:r>
            <a:r>
              <a:rPr lang="en-US" altLang="ja-JP" b="1" dirty="0" smtClean="0">
                <a:solidFill>
                  <a:schemeClr val="tx1"/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 </a:t>
            </a:r>
            <a:r>
              <a:rPr lang="en-US" altLang="ja-JP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tiêu</a:t>
            </a:r>
            <a:r>
              <a:rPr lang="en-US" altLang="ja-JP" b="1" dirty="0" smtClean="0">
                <a:solidFill>
                  <a:schemeClr val="tx1"/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 </a:t>
            </a:r>
            <a:r>
              <a:rPr lang="en-US" altLang="ja-JP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của</a:t>
            </a:r>
            <a:r>
              <a:rPr lang="en-US" altLang="ja-JP" b="1" dirty="0" smtClean="0">
                <a:solidFill>
                  <a:schemeClr val="tx1"/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 </a:t>
            </a:r>
            <a:r>
              <a:rPr lang="en-US" altLang="ja-JP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hành</a:t>
            </a:r>
            <a:r>
              <a:rPr lang="en-US" altLang="ja-JP" b="1" dirty="0" smtClean="0">
                <a:solidFill>
                  <a:schemeClr val="tx1"/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 </a:t>
            </a:r>
            <a:r>
              <a:rPr lang="en-US" altLang="ja-JP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động</a:t>
            </a:r>
            <a:endParaRPr kumimoji="1" lang="ja-JP" altLang="en-US" b="1" dirty="0">
              <a:solidFill>
                <a:schemeClr val="tx1"/>
              </a:solidFill>
              <a:latin typeface="Times New Roman" pitchFamily="18" charset="0"/>
              <a:ea typeface="ＭＳ Ｐゴシック" panose="020B0600070205080204" pitchFamily="50" charset="-128"/>
              <a:cs typeface="Times New Roman" pitchFamily="18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="" xmlns:a16="http://schemas.microsoft.com/office/drawing/2014/main" id="{BCB0159B-BBA7-49C2-BC92-2E6890020E26}"/>
              </a:ext>
            </a:extLst>
          </p:cNvPr>
          <p:cNvSpPr/>
          <p:nvPr/>
        </p:nvSpPr>
        <p:spPr>
          <a:xfrm>
            <a:off x="7002756" y="913157"/>
            <a:ext cx="842796" cy="541541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Điều</a:t>
            </a:r>
            <a:r>
              <a:rPr lang="en-US" altLang="ja-JP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tra</a:t>
            </a:r>
            <a:endParaRPr kumimoji="1" lang="ja-JP" altLang="en-US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ＭＳ Ｐゴシック" panose="020B0600070205080204" pitchFamily="50" charset="-128"/>
              <a:cs typeface="Times New Roman" pitchFamily="18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="" xmlns:a16="http://schemas.microsoft.com/office/drawing/2014/main" id="{46F3F1B5-F12F-4E2C-BCD3-75AA58622691}"/>
              </a:ext>
            </a:extLst>
          </p:cNvPr>
          <p:cNvSpPr/>
          <p:nvPr/>
        </p:nvSpPr>
        <p:spPr>
          <a:xfrm>
            <a:off x="5706535" y="900521"/>
            <a:ext cx="1223185" cy="541543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altLang="ja-JP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Tìm</a:t>
            </a:r>
            <a:r>
              <a:rPr kumimoji="1" lang="en-US" altLang="ja-JP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, </a:t>
            </a:r>
            <a:r>
              <a:rPr kumimoji="1" lang="en-US" altLang="ja-JP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Lấy</a:t>
            </a:r>
            <a:r>
              <a:rPr kumimoji="1" lang="en-US" altLang="ja-JP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, </a:t>
            </a:r>
            <a:r>
              <a:rPr kumimoji="1" lang="en-US" altLang="ja-JP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Trả</a:t>
            </a:r>
            <a:endParaRPr kumimoji="1" lang="ja-JP" altLang="en-US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ＭＳ Ｐゴシック" panose="020B0600070205080204" pitchFamily="50" charset="-128"/>
              <a:cs typeface="Times New Roman" pitchFamily="18" charset="0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="" xmlns:a16="http://schemas.microsoft.com/office/drawing/2014/main" id="{C50EEB0D-92EF-49C8-94BB-D275290155B4}"/>
              </a:ext>
            </a:extLst>
          </p:cNvPr>
          <p:cNvSpPr/>
          <p:nvPr/>
        </p:nvSpPr>
        <p:spPr>
          <a:xfrm>
            <a:off x="4546684" y="915913"/>
            <a:ext cx="1053020" cy="526151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sz="1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Nắm</a:t>
            </a:r>
            <a:r>
              <a:rPr lang="en-US" altLang="ja-JP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 </a:t>
            </a:r>
            <a:r>
              <a:rPr lang="en-US" altLang="ja-JP" sz="1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bắt</a:t>
            </a:r>
            <a:r>
              <a:rPr lang="en-US" altLang="ja-JP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 </a:t>
            </a:r>
            <a:endParaRPr lang="en-US" altLang="ja-JP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ＭＳ Ｐゴシック" panose="020B0600070205080204" pitchFamily="50" charset="-128"/>
              <a:cs typeface="Times New Roman" pitchFamily="18" charset="0"/>
            </a:endParaRPr>
          </a:p>
          <a:p>
            <a:pPr algn="ctr"/>
            <a:r>
              <a:rPr lang="en-US" altLang="ja-JP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hiện</a:t>
            </a:r>
            <a:r>
              <a:rPr lang="en-US" altLang="ja-JP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 </a:t>
            </a:r>
            <a:r>
              <a:rPr lang="en-US" altLang="ja-JP" sz="1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trạng</a:t>
            </a:r>
            <a:endParaRPr kumimoji="1" lang="ja-JP" altLang="en-US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ＭＳ Ｐゴシック" panose="020B0600070205080204" pitchFamily="50" charset="-128"/>
              <a:cs typeface="Times New Roman" pitchFamily="18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="" xmlns:a16="http://schemas.microsoft.com/office/drawing/2014/main" id="{82BB31AF-466C-489F-BF40-B6B95B5D4F69}"/>
              </a:ext>
            </a:extLst>
          </p:cNvPr>
          <p:cNvSpPr txBox="1"/>
          <p:nvPr/>
        </p:nvSpPr>
        <p:spPr>
          <a:xfrm>
            <a:off x="423103" y="641696"/>
            <a:ext cx="1388722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err="1" smtClean="0"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Chủ</a:t>
            </a:r>
            <a:r>
              <a:rPr kumimoji="1" lang="en-US" altLang="ja-JP" b="1" dirty="0" smtClean="0"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 </a:t>
            </a:r>
            <a:r>
              <a:rPr kumimoji="1" lang="en-US" altLang="ja-JP" b="1" dirty="0" err="1" smtClean="0"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thể</a:t>
            </a:r>
            <a:endParaRPr kumimoji="1" lang="ja-JP" altLang="en-US" b="1" dirty="0">
              <a:latin typeface="Times New Roman" pitchFamily="18" charset="0"/>
              <a:ea typeface="ＭＳ Ｐゴシック" panose="020B0600070205080204" pitchFamily="50" charset="-128"/>
              <a:cs typeface="Times New Roman" pitchFamily="18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="" xmlns:a16="http://schemas.microsoft.com/office/drawing/2014/main" id="{8D37CA43-E00D-456F-801E-88C9636B508C}"/>
              </a:ext>
            </a:extLst>
          </p:cNvPr>
          <p:cNvSpPr txBox="1"/>
          <p:nvPr/>
        </p:nvSpPr>
        <p:spPr>
          <a:xfrm>
            <a:off x="2087588" y="626583"/>
            <a:ext cx="187258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err="1" smtClean="0"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Sự</a:t>
            </a:r>
            <a:r>
              <a:rPr kumimoji="1" lang="en-US" altLang="ja-JP" b="1" dirty="0" smtClean="0"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 </a:t>
            </a:r>
            <a:r>
              <a:rPr kumimoji="1" lang="en-US" altLang="ja-JP" b="1" dirty="0" err="1" smtClean="0"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nhận</a:t>
            </a:r>
            <a:r>
              <a:rPr kumimoji="1" lang="en-US" altLang="ja-JP" b="1" dirty="0" smtClean="0"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 </a:t>
            </a:r>
            <a:r>
              <a:rPr kumimoji="1" lang="en-US" altLang="ja-JP" b="1" dirty="0" err="1" smtClean="0"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biết</a:t>
            </a:r>
            <a:endParaRPr kumimoji="1" lang="ja-JP" altLang="en-US" b="1" dirty="0">
              <a:latin typeface="Times New Roman" pitchFamily="18" charset="0"/>
              <a:ea typeface="ＭＳ Ｐゴシック" panose="020B0600070205080204" pitchFamily="50" charset="-128"/>
              <a:cs typeface="Times New Roman" pitchFamily="18" charset="0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="" xmlns:a16="http://schemas.microsoft.com/office/drawing/2014/main" id="{CBA104C3-73B6-48A8-8232-63DC019D9DD7}"/>
              </a:ext>
            </a:extLst>
          </p:cNvPr>
          <p:cNvSpPr/>
          <p:nvPr/>
        </p:nvSpPr>
        <p:spPr>
          <a:xfrm>
            <a:off x="7930004" y="913157"/>
            <a:ext cx="1067692" cy="507294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Sự</a:t>
            </a:r>
            <a:r>
              <a:rPr kumimoji="1" lang="en-US" altLang="ja-JP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nhận</a:t>
            </a:r>
            <a:r>
              <a:rPr kumimoji="1" lang="en-US" altLang="ja-JP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biết</a:t>
            </a:r>
            <a:endParaRPr kumimoji="1" lang="ja-JP" altLang="en-US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ＭＳ Ｐゴシック" panose="020B0600070205080204" pitchFamily="50" charset="-128"/>
              <a:cs typeface="Times New Roman" pitchFamily="18" charset="0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="" xmlns:a16="http://schemas.microsoft.com/office/drawing/2014/main" id="{54FD3941-7CDC-43F3-86F1-4D82AFE22CAE}"/>
              </a:ext>
            </a:extLst>
          </p:cNvPr>
          <p:cNvGrpSpPr/>
          <p:nvPr/>
        </p:nvGrpSpPr>
        <p:grpSpPr>
          <a:xfrm>
            <a:off x="118870" y="1510748"/>
            <a:ext cx="8878825" cy="4821293"/>
            <a:chOff x="118853" y="1297002"/>
            <a:chExt cx="8961963" cy="5035039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="" xmlns:a16="http://schemas.microsoft.com/office/drawing/2014/main" id="{900B023C-2234-4AAD-92C3-0D06C841FEE9}"/>
                </a:ext>
              </a:extLst>
            </p:cNvPr>
            <p:cNvSpPr txBox="1"/>
            <p:nvPr/>
          </p:nvSpPr>
          <p:spPr>
            <a:xfrm>
              <a:off x="118853" y="1459651"/>
              <a:ext cx="453950" cy="47515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wordArtVertRtl" wrap="square" rtlCol="0">
              <a:spAutoFit/>
            </a:bodyPr>
            <a:lstStyle/>
            <a:p>
              <a:pPr algn="ctr"/>
              <a:r>
                <a:rPr kumimoji="1" lang="en-US" altLang="ja-JP" sz="1600" b="1" dirty="0" err="1" smtClean="0"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rPr>
                <a:t>Sự</a:t>
              </a:r>
              <a:r>
                <a:rPr kumimoji="1" lang="en-US" altLang="ja-JP" sz="1600" b="1" dirty="0" smtClean="0"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rPr>
                <a:t> </a:t>
              </a:r>
              <a:r>
                <a:rPr kumimoji="1" lang="en-US" altLang="ja-JP" sz="1600" b="1" dirty="0" err="1" smtClean="0"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rPr>
                <a:t>hình</a:t>
              </a:r>
              <a:r>
                <a:rPr kumimoji="1" lang="en-US" altLang="ja-JP" sz="1600" b="1" dirty="0" smtClean="0"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rPr>
                <a:t> dung</a:t>
              </a:r>
              <a:endParaRPr kumimoji="1" lang="ja-JP" altLang="en-US" sz="1600" b="1" dirty="0"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9" name="楕円 18">
              <a:extLst>
                <a:ext uri="{FF2B5EF4-FFF2-40B4-BE49-F238E27FC236}">
                  <a16:creationId xmlns="" xmlns:a16="http://schemas.microsoft.com/office/drawing/2014/main" id="{44FC9CD7-9A8E-4EC7-AEA4-7CE2F54B456A}"/>
                </a:ext>
              </a:extLst>
            </p:cNvPr>
            <p:cNvSpPr/>
            <p:nvPr/>
          </p:nvSpPr>
          <p:spPr>
            <a:xfrm>
              <a:off x="4862957" y="2085291"/>
              <a:ext cx="717755" cy="230353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0" name="楕円 19">
              <a:extLst>
                <a:ext uri="{FF2B5EF4-FFF2-40B4-BE49-F238E27FC236}">
                  <a16:creationId xmlns="" xmlns:a16="http://schemas.microsoft.com/office/drawing/2014/main" id="{E4D89859-44FF-4D5E-A725-B8201B1388DE}"/>
                </a:ext>
              </a:extLst>
            </p:cNvPr>
            <p:cNvSpPr/>
            <p:nvPr/>
          </p:nvSpPr>
          <p:spPr>
            <a:xfrm>
              <a:off x="7074528" y="3822520"/>
              <a:ext cx="717755" cy="230355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2" name="楕円 21">
              <a:extLst>
                <a:ext uri="{FF2B5EF4-FFF2-40B4-BE49-F238E27FC236}">
                  <a16:creationId xmlns="" xmlns:a16="http://schemas.microsoft.com/office/drawing/2014/main" id="{8F9DB49A-C41C-4CBB-BBBC-F514500D77FD}"/>
                </a:ext>
              </a:extLst>
            </p:cNvPr>
            <p:cNvSpPr/>
            <p:nvPr/>
          </p:nvSpPr>
          <p:spPr>
            <a:xfrm>
              <a:off x="7116558" y="4104780"/>
              <a:ext cx="717755" cy="230348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="" xmlns:a16="http://schemas.microsoft.com/office/drawing/2014/main" id="{C90E321E-4E9E-4C61-AF79-8110F756D303}"/>
                </a:ext>
              </a:extLst>
            </p:cNvPr>
            <p:cNvSpPr/>
            <p:nvPr/>
          </p:nvSpPr>
          <p:spPr>
            <a:xfrm>
              <a:off x="647700" y="2103518"/>
              <a:ext cx="1045272" cy="490432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rPr>
                <a:t>Đồ</a:t>
              </a:r>
              <a:r>
                <a:rPr lang="en-US" altLang="ja-JP" sz="14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rPr>
                <a:t> </a:t>
              </a:r>
              <a:r>
                <a:rPr lang="en-US" altLang="ja-JP" sz="14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rPr>
                <a:t>vật</a:t>
              </a:r>
              <a:endParaRPr kumimoji="1" lang="ja-JP" altLang="en-US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="" xmlns:a16="http://schemas.microsoft.com/office/drawing/2014/main" id="{8C76D43A-FCCC-483D-8139-CE3AE19FF270}"/>
                </a:ext>
              </a:extLst>
            </p:cNvPr>
            <p:cNvSpPr/>
            <p:nvPr/>
          </p:nvSpPr>
          <p:spPr>
            <a:xfrm>
              <a:off x="631142" y="1391303"/>
              <a:ext cx="1045272" cy="523869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ja-JP" sz="14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rPr>
                <a:t>Cách</a:t>
              </a:r>
              <a:r>
                <a:rPr lang="en-US" altLang="ja-JP" sz="14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rPr>
                <a:t> </a:t>
              </a:r>
              <a:r>
                <a:rPr lang="en-US" altLang="ja-JP" sz="14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rPr>
                <a:t>để</a:t>
              </a:r>
              <a:r>
                <a:rPr lang="en-US" altLang="ja-JP" sz="14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rPr>
                <a:t> </a:t>
              </a:r>
              <a:r>
                <a:rPr lang="en-US" altLang="ja-JP" sz="14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rPr>
                <a:t>lưu</a:t>
              </a:r>
              <a:endParaRPr lang="en-US" altLang="ja-JP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endParaRPr>
            </a:p>
            <a:p>
              <a:pPr algn="ctr"/>
              <a:r>
                <a:rPr lang="en-US" altLang="ja-JP" sz="14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rPr>
                <a:t>Trữ</a:t>
              </a:r>
              <a:r>
                <a:rPr lang="en-US" altLang="ja-JP" sz="14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rPr>
                <a:t>/ </a:t>
              </a:r>
              <a:r>
                <a:rPr lang="en-US" altLang="ja-JP" sz="14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rPr>
                <a:t>đặt</a:t>
              </a:r>
              <a:endParaRPr lang="en-US" altLang="ja-JP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="" xmlns:a16="http://schemas.microsoft.com/office/drawing/2014/main" id="{9F636230-6A5E-493D-A995-01560C666988}"/>
                </a:ext>
              </a:extLst>
            </p:cNvPr>
            <p:cNvSpPr/>
            <p:nvPr/>
          </p:nvSpPr>
          <p:spPr>
            <a:xfrm>
              <a:off x="647700" y="4527046"/>
              <a:ext cx="1045272" cy="490432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rPr>
                <a:t>Tiêu</a:t>
              </a:r>
              <a:r>
                <a:rPr lang="en-US" altLang="ja-JP" sz="12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rPr>
                <a:t> </a:t>
              </a:r>
              <a:r>
                <a:rPr lang="en-US" altLang="ja-JP" sz="12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rPr>
                <a:t>chuẩn</a:t>
              </a:r>
              <a:r>
                <a:rPr lang="en-US" altLang="ja-JP" sz="12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rPr>
                <a:t> </a:t>
              </a:r>
              <a:r>
                <a:rPr lang="en-US" altLang="ja-JP" sz="12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rPr>
                <a:t>quy</a:t>
              </a:r>
              <a:r>
                <a:rPr lang="en-US" altLang="ja-JP" sz="12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rPr>
                <a:t> </a:t>
              </a:r>
              <a:r>
                <a:rPr lang="en-US" altLang="ja-JP" sz="12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rPr>
                <a:t>tắc</a:t>
              </a:r>
              <a:endParaRPr lang="en-US" altLang="ja-JP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="" xmlns:a16="http://schemas.microsoft.com/office/drawing/2014/main" id="{4D00600A-CFFC-4B7E-B59A-C36C50F6AE5B}"/>
                </a:ext>
              </a:extLst>
            </p:cNvPr>
            <p:cNvSpPr/>
            <p:nvPr/>
          </p:nvSpPr>
          <p:spPr>
            <a:xfrm>
              <a:off x="647700" y="5529227"/>
              <a:ext cx="1045272" cy="490432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rPr>
                <a:t>Dữ</a:t>
              </a:r>
              <a:r>
                <a:rPr lang="en-US" altLang="ja-JP" sz="14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rPr>
                <a:t> </a:t>
              </a:r>
              <a:r>
                <a:rPr lang="en-US" altLang="ja-JP" sz="14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rPr>
                <a:t>liệu</a:t>
              </a:r>
              <a:endParaRPr lang="en-US" altLang="ja-JP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cxnSp>
          <p:nvCxnSpPr>
            <p:cNvPr id="37" name="直線コネクタ 36">
              <a:extLst>
                <a:ext uri="{FF2B5EF4-FFF2-40B4-BE49-F238E27FC236}">
                  <a16:creationId xmlns="" xmlns:a16="http://schemas.microsoft.com/office/drawing/2014/main" id="{06B24E42-098B-4ADC-ABAC-2D8CAC99F36D}"/>
                </a:ext>
              </a:extLst>
            </p:cNvPr>
            <p:cNvCxnSpPr/>
            <p:nvPr/>
          </p:nvCxnSpPr>
          <p:spPr>
            <a:xfrm>
              <a:off x="175108" y="1297002"/>
              <a:ext cx="890570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グループ化 16">
              <a:extLst>
                <a:ext uri="{FF2B5EF4-FFF2-40B4-BE49-F238E27FC236}">
                  <a16:creationId xmlns="" xmlns:a16="http://schemas.microsoft.com/office/drawing/2014/main" id="{151BCD8B-42FB-4622-82BA-E6EDF20356CA}"/>
                </a:ext>
              </a:extLst>
            </p:cNvPr>
            <p:cNvGrpSpPr/>
            <p:nvPr/>
          </p:nvGrpSpPr>
          <p:grpSpPr>
            <a:xfrm>
              <a:off x="1849383" y="1399924"/>
              <a:ext cx="2692800" cy="4932117"/>
              <a:chOff x="2062546" y="1415786"/>
              <a:chExt cx="1969598" cy="4932117"/>
            </a:xfrm>
          </p:grpSpPr>
          <p:sp>
            <p:nvSpPr>
              <p:cNvPr id="12" name="正方形/長方形 11">
                <a:extLst>
                  <a:ext uri="{FF2B5EF4-FFF2-40B4-BE49-F238E27FC236}">
                    <a16:creationId xmlns="" xmlns:a16="http://schemas.microsoft.com/office/drawing/2014/main" id="{C4C7DC9B-E5D1-46B9-976A-6CF9A8121879}"/>
                  </a:ext>
                </a:extLst>
              </p:cNvPr>
              <p:cNvSpPr/>
              <p:nvPr/>
            </p:nvSpPr>
            <p:spPr>
              <a:xfrm>
                <a:off x="2117102" y="6117552"/>
                <a:ext cx="1897625" cy="230351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Nơi</a:t>
                </a:r>
                <a:r>
                  <a:rPr kumimoji="1"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kumimoji="1"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để</a:t>
                </a:r>
                <a:r>
                  <a:rPr kumimoji="1"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kumimoji="1"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bảng</a:t>
                </a:r>
                <a:r>
                  <a:rPr kumimoji="1"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/</a:t>
                </a:r>
                <a:r>
                  <a:rPr kumimoji="1"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biển</a:t>
                </a:r>
                <a:r>
                  <a:rPr kumimoji="1"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kumimoji="1"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chỉ</a:t>
                </a:r>
                <a:r>
                  <a:rPr kumimoji="1"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kumimoji="1"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dẫn</a:t>
                </a:r>
                <a:endParaRPr kumimoji="1" lang="ja-JP" altLang="en-US" sz="1400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6" name="正方形/長方形 5">
                <a:extLst>
                  <a:ext uri="{FF2B5EF4-FFF2-40B4-BE49-F238E27FC236}">
                    <a16:creationId xmlns="" xmlns:a16="http://schemas.microsoft.com/office/drawing/2014/main" id="{4652B0B5-19AD-4FAD-AE02-F092E5EFDE16}"/>
                  </a:ext>
                </a:extLst>
              </p:cNvPr>
              <p:cNvSpPr/>
              <p:nvPr/>
            </p:nvSpPr>
            <p:spPr>
              <a:xfrm>
                <a:off x="2062547" y="1415786"/>
                <a:ext cx="1897625" cy="230354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Tìm</a:t>
                </a:r>
                <a:r>
                  <a:rPr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bộ</a:t>
                </a:r>
                <a:r>
                  <a:rPr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phận</a:t>
                </a:r>
                <a:endParaRPr kumimoji="1" lang="ja-JP" altLang="en-US" sz="1400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7" name="正方形/長方形 6">
                <a:extLst>
                  <a:ext uri="{FF2B5EF4-FFF2-40B4-BE49-F238E27FC236}">
                    <a16:creationId xmlns="" xmlns:a16="http://schemas.microsoft.com/office/drawing/2014/main" id="{4C152AC5-591D-420A-BEC0-55269053A09D}"/>
                  </a:ext>
                </a:extLst>
              </p:cNvPr>
              <p:cNvSpPr/>
              <p:nvPr/>
            </p:nvSpPr>
            <p:spPr>
              <a:xfrm>
                <a:off x="2117102" y="4534292"/>
                <a:ext cx="1897625" cy="230354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Check list</a:t>
                </a:r>
                <a:endParaRPr kumimoji="1" lang="ja-JP" altLang="en-US" sz="1400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8" name="正方形/長方形 7">
                <a:extLst>
                  <a:ext uri="{FF2B5EF4-FFF2-40B4-BE49-F238E27FC236}">
                    <a16:creationId xmlns="" xmlns:a16="http://schemas.microsoft.com/office/drawing/2014/main" id="{4D50A964-C005-47C2-A539-72E91D5D7009}"/>
                  </a:ext>
                </a:extLst>
              </p:cNvPr>
              <p:cNvSpPr/>
              <p:nvPr/>
            </p:nvSpPr>
            <p:spPr>
              <a:xfrm>
                <a:off x="2062546" y="1702056"/>
                <a:ext cx="1897625" cy="230354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Tìm</a:t>
                </a:r>
                <a:r>
                  <a:rPr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kiếm</a:t>
                </a:r>
                <a:r>
                  <a:rPr lang="en-US" altLang="ja-JP" sz="1400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tài</a:t>
                </a:r>
                <a:r>
                  <a:rPr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liệu</a:t>
                </a:r>
                <a:endParaRPr kumimoji="1" lang="ja-JP" altLang="en-US" sz="1400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="" xmlns:a16="http://schemas.microsoft.com/office/drawing/2014/main" id="{51361A5F-E546-48A6-A077-551B7F6CF944}"/>
                  </a:ext>
                </a:extLst>
              </p:cNvPr>
              <p:cNvSpPr/>
              <p:nvPr/>
            </p:nvSpPr>
            <p:spPr>
              <a:xfrm>
                <a:off x="2085358" y="3229954"/>
                <a:ext cx="1897625" cy="23035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1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Bản</a:t>
                </a:r>
                <a:r>
                  <a:rPr lang="en-US" altLang="ja-JP" sz="11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đồ</a:t>
                </a:r>
                <a:r>
                  <a:rPr lang="en-US" altLang="ja-JP" sz="11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biểu</a:t>
                </a:r>
                <a:r>
                  <a:rPr lang="en-US" altLang="ja-JP" sz="11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thị</a:t>
                </a:r>
                <a:r>
                  <a:rPr lang="en-US" altLang="ja-JP" sz="1100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người</a:t>
                </a:r>
                <a:r>
                  <a:rPr lang="en-US" altLang="ja-JP" sz="11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phụ</a:t>
                </a:r>
                <a:r>
                  <a:rPr lang="en-US" altLang="ja-JP" sz="11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trách</a:t>
                </a:r>
                <a:endParaRPr kumimoji="1" lang="ja-JP" altLang="en-US" sz="1100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10" name="正方形/長方形 9">
                <a:extLst>
                  <a:ext uri="{FF2B5EF4-FFF2-40B4-BE49-F238E27FC236}">
                    <a16:creationId xmlns="" xmlns:a16="http://schemas.microsoft.com/office/drawing/2014/main" id="{B04ACDC5-7445-477B-970A-9B5F2E11BD06}"/>
                  </a:ext>
                </a:extLst>
              </p:cNvPr>
              <p:cNvSpPr/>
              <p:nvPr/>
            </p:nvSpPr>
            <p:spPr>
              <a:xfrm>
                <a:off x="2085358" y="4079522"/>
                <a:ext cx="1897625" cy="23035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2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Phạm</a:t>
                </a:r>
                <a:r>
                  <a:rPr lang="en-US" altLang="ja-JP" sz="12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vi dung </a:t>
                </a:r>
                <a:r>
                  <a:rPr lang="en-US" altLang="ja-JP" sz="12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sai</a:t>
                </a:r>
                <a:r>
                  <a:rPr lang="en-US" altLang="ja-JP" sz="12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lang="en-US" altLang="ja-JP" sz="12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tính</a:t>
                </a:r>
                <a:r>
                  <a:rPr lang="en-US" altLang="ja-JP" sz="12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lang="en-US" altLang="ja-JP" sz="12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theo</a:t>
                </a:r>
                <a:r>
                  <a:rPr lang="en-US" altLang="ja-JP" sz="12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lang="en-US" altLang="ja-JP" sz="12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mét</a:t>
                </a:r>
                <a:endParaRPr kumimoji="1" lang="ja-JP" altLang="en-US" sz="1200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11" name="正方形/長方形 10">
                <a:extLst>
                  <a:ext uri="{FF2B5EF4-FFF2-40B4-BE49-F238E27FC236}">
                    <a16:creationId xmlns="" xmlns:a16="http://schemas.microsoft.com/office/drawing/2014/main" id="{8DCF4A05-345C-49BC-9DD5-2CF59EB3CBCD}"/>
                  </a:ext>
                </a:extLst>
              </p:cNvPr>
              <p:cNvSpPr/>
              <p:nvPr/>
            </p:nvSpPr>
            <p:spPr>
              <a:xfrm>
                <a:off x="2087589" y="2387888"/>
                <a:ext cx="1897625" cy="23035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Biểu</a:t>
                </a:r>
                <a:r>
                  <a:rPr kumimoji="1"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kumimoji="1"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thị</a:t>
                </a:r>
                <a:r>
                  <a:rPr kumimoji="1"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kumimoji="1"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nơi</a:t>
                </a:r>
                <a:r>
                  <a:rPr kumimoji="1"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kumimoji="1"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chứa</a:t>
                </a:r>
                <a:r>
                  <a:rPr kumimoji="1"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kumimoji="1"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hàng</a:t>
                </a:r>
                <a:r>
                  <a:rPr kumimoji="1"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kumimoji="1"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hóa</a:t>
                </a:r>
                <a:endParaRPr kumimoji="1" lang="ja-JP" altLang="en-US" sz="1400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13" name="正方形/長方形 12">
                <a:extLst>
                  <a:ext uri="{FF2B5EF4-FFF2-40B4-BE49-F238E27FC236}">
                    <a16:creationId xmlns="" xmlns:a16="http://schemas.microsoft.com/office/drawing/2014/main" id="{490890A1-7B82-489F-BA08-69AC69444E78}"/>
                  </a:ext>
                </a:extLst>
              </p:cNvPr>
              <p:cNvSpPr/>
              <p:nvPr/>
            </p:nvSpPr>
            <p:spPr>
              <a:xfrm>
                <a:off x="2085358" y="3515004"/>
                <a:ext cx="1897625" cy="23035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Phân</a:t>
                </a:r>
                <a:r>
                  <a:rPr kumimoji="1"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kumimoji="1"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loại</a:t>
                </a:r>
                <a:r>
                  <a:rPr kumimoji="1"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kumimoji="1"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các</a:t>
                </a:r>
                <a:r>
                  <a:rPr kumimoji="1"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kumimoji="1"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chất</a:t>
                </a:r>
                <a:r>
                  <a:rPr kumimoji="1"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kumimoji="1"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bằng</a:t>
                </a:r>
                <a:r>
                  <a:rPr kumimoji="1"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kumimoji="1"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màu</a:t>
                </a:r>
                <a:r>
                  <a:rPr kumimoji="1"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kumimoji="1"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sắc</a:t>
                </a:r>
                <a:endParaRPr kumimoji="1" lang="ja-JP" altLang="en-US" sz="1400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23" name="正方形/長方形 22">
                <a:extLst>
                  <a:ext uri="{FF2B5EF4-FFF2-40B4-BE49-F238E27FC236}">
                    <a16:creationId xmlns="" xmlns:a16="http://schemas.microsoft.com/office/drawing/2014/main" id="{8568B231-EE7D-4666-84C0-0762C491A089}"/>
                  </a:ext>
                </a:extLst>
              </p:cNvPr>
              <p:cNvSpPr/>
              <p:nvPr/>
            </p:nvSpPr>
            <p:spPr>
              <a:xfrm>
                <a:off x="2085360" y="2931427"/>
                <a:ext cx="1874812" cy="281625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Làm</a:t>
                </a:r>
                <a:r>
                  <a:rPr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rõ</a:t>
                </a:r>
                <a:r>
                  <a:rPr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các</a:t>
                </a:r>
                <a:r>
                  <a:rPr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khu</a:t>
                </a:r>
                <a:r>
                  <a:rPr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vực</a:t>
                </a:r>
                <a:r>
                  <a:rPr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bằng</a:t>
                </a:r>
                <a:r>
                  <a:rPr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đường</a:t>
                </a:r>
                <a:r>
                  <a:rPr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kẻ</a:t>
                </a:r>
                <a:endParaRPr kumimoji="1" lang="ja-JP" altLang="en-US" sz="1400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25" name="正方形/長方形 24">
                <a:extLst>
                  <a:ext uri="{FF2B5EF4-FFF2-40B4-BE49-F238E27FC236}">
                    <a16:creationId xmlns="" xmlns:a16="http://schemas.microsoft.com/office/drawing/2014/main" id="{46D8BA0D-3F3E-4BC7-BD10-D1CFDDBC5B17}"/>
                  </a:ext>
                </a:extLst>
              </p:cNvPr>
              <p:cNvSpPr/>
              <p:nvPr/>
            </p:nvSpPr>
            <p:spPr>
              <a:xfrm>
                <a:off x="2085358" y="3797263"/>
                <a:ext cx="1897625" cy="23035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Biểu</a:t>
                </a:r>
                <a:r>
                  <a:rPr kumimoji="1"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kumimoji="1"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thị</a:t>
                </a:r>
                <a:r>
                  <a:rPr kumimoji="1"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kumimoji="1"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Mở</a:t>
                </a:r>
                <a:r>
                  <a:rPr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/</a:t>
                </a:r>
                <a:r>
                  <a:rPr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Đóng</a:t>
                </a:r>
                <a:endParaRPr kumimoji="1" lang="ja-JP" altLang="en-US" sz="1400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26" name="正方形/長方形 25">
                <a:extLst>
                  <a:ext uri="{FF2B5EF4-FFF2-40B4-BE49-F238E27FC236}">
                    <a16:creationId xmlns="" xmlns:a16="http://schemas.microsoft.com/office/drawing/2014/main" id="{04A8D8A7-F28A-4583-9BDC-89DFA60493DF}"/>
                  </a:ext>
                </a:extLst>
              </p:cNvPr>
              <p:cNvSpPr/>
              <p:nvPr/>
            </p:nvSpPr>
            <p:spPr>
              <a:xfrm>
                <a:off x="2087590" y="2110764"/>
                <a:ext cx="1897625" cy="23035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Biểu</a:t>
                </a:r>
                <a:r>
                  <a:rPr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thị</a:t>
                </a:r>
                <a:r>
                  <a:rPr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đường</a:t>
                </a:r>
                <a:r>
                  <a:rPr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đi</a:t>
                </a:r>
                <a:endParaRPr kumimoji="1" lang="ja-JP" altLang="en-US" sz="1400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27" name="正方形/長方形 26">
                <a:extLst>
                  <a:ext uri="{FF2B5EF4-FFF2-40B4-BE49-F238E27FC236}">
                    <a16:creationId xmlns="" xmlns:a16="http://schemas.microsoft.com/office/drawing/2014/main" id="{D4AE2EF9-24F6-46FE-AED0-1B7FDFEC7E37}"/>
                  </a:ext>
                </a:extLst>
              </p:cNvPr>
              <p:cNvSpPr/>
              <p:nvPr/>
            </p:nvSpPr>
            <p:spPr>
              <a:xfrm>
                <a:off x="2117102" y="4825146"/>
                <a:ext cx="1897625" cy="230354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Biểu</a:t>
                </a:r>
                <a:r>
                  <a:rPr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thị</a:t>
                </a:r>
                <a:r>
                  <a:rPr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công</a:t>
                </a:r>
                <a:r>
                  <a:rPr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việc</a:t>
                </a:r>
                <a:endParaRPr lang="en-US" altLang="ja-JP" sz="1400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29" name="正方形/長方形 28">
                <a:extLst>
                  <a:ext uri="{FF2B5EF4-FFF2-40B4-BE49-F238E27FC236}">
                    <a16:creationId xmlns="" xmlns:a16="http://schemas.microsoft.com/office/drawing/2014/main" id="{138CA314-5AE0-4773-9109-2F4DF5864DC1}"/>
                  </a:ext>
                </a:extLst>
              </p:cNvPr>
              <p:cNvSpPr/>
              <p:nvPr/>
            </p:nvSpPr>
            <p:spPr>
              <a:xfrm>
                <a:off x="2117102" y="5116001"/>
                <a:ext cx="1897626" cy="230354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Biểu</a:t>
                </a:r>
                <a:r>
                  <a:rPr kumimoji="1"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kumimoji="1"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thị</a:t>
                </a:r>
                <a:r>
                  <a:rPr kumimoji="1"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“</a:t>
                </a:r>
                <a:r>
                  <a:rPr kumimoji="1"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điểm</a:t>
                </a:r>
                <a:r>
                  <a:rPr kumimoji="1"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kumimoji="1"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đặt</a:t>
                </a:r>
                <a:r>
                  <a:rPr kumimoji="1"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kumimoji="1"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hàng</a:t>
                </a:r>
                <a:r>
                  <a:rPr kumimoji="1"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” (Order point - OP) </a:t>
                </a:r>
                <a:endParaRPr kumimoji="1" lang="ja-JP" altLang="en-US" sz="1400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31" name="正方形/長方形 30">
                <a:extLst>
                  <a:ext uri="{FF2B5EF4-FFF2-40B4-BE49-F238E27FC236}">
                    <a16:creationId xmlns="" xmlns:a16="http://schemas.microsoft.com/office/drawing/2014/main" id="{5820D52E-CB68-48F7-BB40-9708AA51FB5A}"/>
                  </a:ext>
                </a:extLst>
              </p:cNvPr>
              <p:cNvSpPr/>
              <p:nvPr/>
            </p:nvSpPr>
            <p:spPr>
              <a:xfrm>
                <a:off x="2134519" y="5540989"/>
                <a:ext cx="1897625" cy="230351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Hiển</a:t>
                </a:r>
                <a:r>
                  <a:rPr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thị</a:t>
                </a:r>
                <a:r>
                  <a:rPr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biểu</a:t>
                </a:r>
                <a:r>
                  <a:rPr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đồ</a:t>
                </a:r>
                <a:endParaRPr kumimoji="1" lang="ja-JP" altLang="en-US" sz="1400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33" name="正方形/長方形 32">
                <a:extLst>
                  <a:ext uri="{FF2B5EF4-FFF2-40B4-BE49-F238E27FC236}">
                    <a16:creationId xmlns="" xmlns:a16="http://schemas.microsoft.com/office/drawing/2014/main" id="{AD4F3DCC-CDA1-4F10-A1AA-811BBD782CF1}"/>
                  </a:ext>
                </a:extLst>
              </p:cNvPr>
              <p:cNvSpPr/>
              <p:nvPr/>
            </p:nvSpPr>
            <p:spPr>
              <a:xfrm>
                <a:off x="2134519" y="5831843"/>
                <a:ext cx="1897625" cy="230351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So </a:t>
                </a:r>
                <a:r>
                  <a:rPr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sánh</a:t>
                </a:r>
                <a:r>
                  <a:rPr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kế</a:t>
                </a:r>
                <a:r>
                  <a:rPr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hoạch</a:t>
                </a:r>
                <a:r>
                  <a:rPr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và</a:t>
                </a:r>
                <a:r>
                  <a:rPr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thực</a:t>
                </a:r>
                <a:r>
                  <a:rPr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tế</a:t>
                </a:r>
                <a:endParaRPr kumimoji="1" lang="ja-JP" altLang="en-US" sz="1400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38" name="正方形/長方形 37">
                <a:extLst>
                  <a:ext uri="{FF2B5EF4-FFF2-40B4-BE49-F238E27FC236}">
                    <a16:creationId xmlns="" xmlns:a16="http://schemas.microsoft.com/office/drawing/2014/main" id="{3745D753-439A-4B04-A940-F2528AA9F584}"/>
                  </a:ext>
                </a:extLst>
              </p:cNvPr>
              <p:cNvSpPr/>
              <p:nvPr/>
            </p:nvSpPr>
            <p:spPr>
              <a:xfrm>
                <a:off x="2085358" y="2656552"/>
                <a:ext cx="1897625" cy="23035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Biểu</a:t>
                </a:r>
                <a:r>
                  <a:rPr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thị</a:t>
                </a:r>
                <a:r>
                  <a:rPr kumimoji="1"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kumimoji="1"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tên</a:t>
                </a:r>
                <a:r>
                  <a:rPr kumimoji="1"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kumimoji="1"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công</a:t>
                </a:r>
                <a:r>
                  <a:rPr kumimoji="1"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 </a:t>
                </a:r>
                <a:r>
                  <a:rPr kumimoji="1"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ＭＳ Ｐゴシック" panose="020B0600070205080204" pitchFamily="50" charset="-128"/>
                    <a:cs typeface="Times New Roman" pitchFamily="18" charset="0"/>
                  </a:rPr>
                  <a:t>nhân</a:t>
                </a:r>
                <a:endParaRPr kumimoji="1" lang="ja-JP" altLang="en-US" sz="1400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ＭＳ Ｐゴシック" panose="020B0600070205080204" pitchFamily="50" charset="-128"/>
                  <a:cs typeface="Times New Roman" pitchFamily="18" charset="0"/>
                </a:endParaRPr>
              </a:p>
            </p:txBody>
          </p:sp>
        </p:grpSp>
        <p:sp>
          <p:nvSpPr>
            <p:cNvPr id="39" name="楕円 38">
              <a:extLst>
                <a:ext uri="{FF2B5EF4-FFF2-40B4-BE49-F238E27FC236}">
                  <a16:creationId xmlns="" xmlns:a16="http://schemas.microsoft.com/office/drawing/2014/main" id="{D8729AF8-53AA-4B05-B03A-47F6CED9D54E}"/>
                </a:ext>
              </a:extLst>
            </p:cNvPr>
            <p:cNvSpPr/>
            <p:nvPr/>
          </p:nvSpPr>
          <p:spPr>
            <a:xfrm>
              <a:off x="4873310" y="2366440"/>
              <a:ext cx="717755" cy="230353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40" name="楕円 39">
              <a:extLst>
                <a:ext uri="{FF2B5EF4-FFF2-40B4-BE49-F238E27FC236}">
                  <a16:creationId xmlns="" xmlns:a16="http://schemas.microsoft.com/office/drawing/2014/main" id="{96588D67-17B7-4E14-AD1D-82F72D13A87F}"/>
                </a:ext>
              </a:extLst>
            </p:cNvPr>
            <p:cNvSpPr/>
            <p:nvPr/>
          </p:nvSpPr>
          <p:spPr>
            <a:xfrm>
              <a:off x="4873310" y="2647589"/>
              <a:ext cx="717755" cy="230353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41" name="楕円 40">
              <a:extLst>
                <a:ext uri="{FF2B5EF4-FFF2-40B4-BE49-F238E27FC236}">
                  <a16:creationId xmlns="" xmlns:a16="http://schemas.microsoft.com/office/drawing/2014/main" id="{FDE63939-9372-4550-AE03-CB7F9208BC41}"/>
                </a:ext>
              </a:extLst>
            </p:cNvPr>
            <p:cNvSpPr/>
            <p:nvPr/>
          </p:nvSpPr>
          <p:spPr>
            <a:xfrm>
              <a:off x="4873310" y="2931428"/>
              <a:ext cx="717755" cy="230353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42" name="楕円 41">
              <a:extLst>
                <a:ext uri="{FF2B5EF4-FFF2-40B4-BE49-F238E27FC236}">
                  <a16:creationId xmlns="" xmlns:a16="http://schemas.microsoft.com/office/drawing/2014/main" id="{959939F5-9D9A-47BA-8A3D-F49A2479A2D5}"/>
                </a:ext>
              </a:extLst>
            </p:cNvPr>
            <p:cNvSpPr/>
            <p:nvPr/>
          </p:nvSpPr>
          <p:spPr>
            <a:xfrm>
              <a:off x="4902776" y="3213461"/>
              <a:ext cx="717755" cy="230353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43" name="楕円 42">
              <a:extLst>
                <a:ext uri="{FF2B5EF4-FFF2-40B4-BE49-F238E27FC236}">
                  <a16:creationId xmlns="" xmlns:a16="http://schemas.microsoft.com/office/drawing/2014/main" id="{911FEF0F-AB49-4FBA-83A3-982C2114B869}"/>
                </a:ext>
              </a:extLst>
            </p:cNvPr>
            <p:cNvSpPr/>
            <p:nvPr/>
          </p:nvSpPr>
          <p:spPr>
            <a:xfrm>
              <a:off x="4902776" y="3515005"/>
              <a:ext cx="717755" cy="230353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44" name="楕円 43">
              <a:extLst>
                <a:ext uri="{FF2B5EF4-FFF2-40B4-BE49-F238E27FC236}">
                  <a16:creationId xmlns="" xmlns:a16="http://schemas.microsoft.com/office/drawing/2014/main" id="{443490DB-4166-4ED2-8424-2263294537E5}"/>
                </a:ext>
              </a:extLst>
            </p:cNvPr>
            <p:cNvSpPr/>
            <p:nvPr/>
          </p:nvSpPr>
          <p:spPr>
            <a:xfrm>
              <a:off x="5964480" y="1391303"/>
              <a:ext cx="717755" cy="230355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45" name="楕円 44">
              <a:extLst>
                <a:ext uri="{FF2B5EF4-FFF2-40B4-BE49-F238E27FC236}">
                  <a16:creationId xmlns="" xmlns:a16="http://schemas.microsoft.com/office/drawing/2014/main" id="{FCE9C347-8C41-4F03-B95D-AECFF95D5C0E}"/>
                </a:ext>
              </a:extLst>
            </p:cNvPr>
            <p:cNvSpPr/>
            <p:nvPr/>
          </p:nvSpPr>
          <p:spPr>
            <a:xfrm>
              <a:off x="5964479" y="1693382"/>
              <a:ext cx="717755" cy="230355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46" name="楕円 45">
              <a:extLst>
                <a:ext uri="{FF2B5EF4-FFF2-40B4-BE49-F238E27FC236}">
                  <a16:creationId xmlns="" xmlns:a16="http://schemas.microsoft.com/office/drawing/2014/main" id="{4562879A-3B6A-4B30-A78B-49E41BBCD0EC}"/>
                </a:ext>
              </a:extLst>
            </p:cNvPr>
            <p:cNvSpPr/>
            <p:nvPr/>
          </p:nvSpPr>
          <p:spPr>
            <a:xfrm>
              <a:off x="5981568" y="3494052"/>
              <a:ext cx="717755" cy="230355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47" name="楕円 46">
              <a:extLst>
                <a:ext uri="{FF2B5EF4-FFF2-40B4-BE49-F238E27FC236}">
                  <a16:creationId xmlns="" xmlns:a16="http://schemas.microsoft.com/office/drawing/2014/main" id="{E72D1AAB-2F4F-41EA-BDD1-910906B2C18C}"/>
                </a:ext>
              </a:extLst>
            </p:cNvPr>
            <p:cNvSpPr/>
            <p:nvPr/>
          </p:nvSpPr>
          <p:spPr>
            <a:xfrm>
              <a:off x="4931350" y="3803231"/>
              <a:ext cx="717755" cy="230353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48" name="楕円 47">
              <a:extLst>
                <a:ext uri="{FF2B5EF4-FFF2-40B4-BE49-F238E27FC236}">
                  <a16:creationId xmlns="" xmlns:a16="http://schemas.microsoft.com/office/drawing/2014/main" id="{E022B210-0C9E-4082-8B58-047D8DE87E0F}"/>
                </a:ext>
              </a:extLst>
            </p:cNvPr>
            <p:cNvSpPr/>
            <p:nvPr/>
          </p:nvSpPr>
          <p:spPr>
            <a:xfrm>
              <a:off x="4931350" y="4104775"/>
              <a:ext cx="717755" cy="230353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51" name="楕円 50">
              <a:extLst>
                <a:ext uri="{FF2B5EF4-FFF2-40B4-BE49-F238E27FC236}">
                  <a16:creationId xmlns="" xmlns:a16="http://schemas.microsoft.com/office/drawing/2014/main" id="{EA75C775-8606-4092-A89F-B56FFE287EA0}"/>
                </a:ext>
              </a:extLst>
            </p:cNvPr>
            <p:cNvSpPr/>
            <p:nvPr/>
          </p:nvSpPr>
          <p:spPr>
            <a:xfrm>
              <a:off x="8044542" y="5529227"/>
              <a:ext cx="717755" cy="230355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52" name="楕円 51">
              <a:extLst>
                <a:ext uri="{FF2B5EF4-FFF2-40B4-BE49-F238E27FC236}">
                  <a16:creationId xmlns="" xmlns:a16="http://schemas.microsoft.com/office/drawing/2014/main" id="{8664BD72-0A7C-486D-B79A-398CC231095F}"/>
                </a:ext>
              </a:extLst>
            </p:cNvPr>
            <p:cNvSpPr/>
            <p:nvPr/>
          </p:nvSpPr>
          <p:spPr>
            <a:xfrm>
              <a:off x="8044542" y="5736363"/>
              <a:ext cx="717755" cy="230348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53" name="楕円 52">
              <a:extLst>
                <a:ext uri="{FF2B5EF4-FFF2-40B4-BE49-F238E27FC236}">
                  <a16:creationId xmlns="" xmlns:a16="http://schemas.microsoft.com/office/drawing/2014/main" id="{2DC89AEC-C08A-40EC-94F0-061D522E5D24}"/>
                </a:ext>
              </a:extLst>
            </p:cNvPr>
            <p:cNvSpPr/>
            <p:nvPr/>
          </p:nvSpPr>
          <p:spPr>
            <a:xfrm>
              <a:off x="8044542" y="6002378"/>
              <a:ext cx="717755" cy="230348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54" name="楕円 53">
              <a:extLst>
                <a:ext uri="{FF2B5EF4-FFF2-40B4-BE49-F238E27FC236}">
                  <a16:creationId xmlns="" xmlns:a16="http://schemas.microsoft.com/office/drawing/2014/main" id="{9F28DBB6-BECB-490F-B0B0-E47D61662510}"/>
                </a:ext>
              </a:extLst>
            </p:cNvPr>
            <p:cNvSpPr/>
            <p:nvPr/>
          </p:nvSpPr>
          <p:spPr>
            <a:xfrm>
              <a:off x="8044542" y="4534291"/>
              <a:ext cx="717755" cy="230355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55" name="楕円 54">
              <a:extLst>
                <a:ext uri="{FF2B5EF4-FFF2-40B4-BE49-F238E27FC236}">
                  <a16:creationId xmlns="" xmlns:a16="http://schemas.microsoft.com/office/drawing/2014/main" id="{52EB324A-C364-447D-8107-AE5AB9F5E1A7}"/>
                </a:ext>
              </a:extLst>
            </p:cNvPr>
            <p:cNvSpPr/>
            <p:nvPr/>
          </p:nvSpPr>
          <p:spPr>
            <a:xfrm>
              <a:off x="8021151" y="4814824"/>
              <a:ext cx="717755" cy="230348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  <p:sp>
          <p:nvSpPr>
            <p:cNvPr id="56" name="楕円 55">
              <a:extLst>
                <a:ext uri="{FF2B5EF4-FFF2-40B4-BE49-F238E27FC236}">
                  <a16:creationId xmlns="" xmlns:a16="http://schemas.microsoft.com/office/drawing/2014/main" id="{5458DD68-DA05-42BD-991B-3260489084A4}"/>
                </a:ext>
              </a:extLst>
            </p:cNvPr>
            <p:cNvSpPr/>
            <p:nvPr/>
          </p:nvSpPr>
          <p:spPr>
            <a:xfrm>
              <a:off x="8044542" y="5078448"/>
              <a:ext cx="717755" cy="230348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6819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ja-JP" dirty="0" err="1"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Quản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ja-JP" dirty="0" err="1"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lý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ja-JP" dirty="0" err="1"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trực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ja-JP" dirty="0" err="1"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quan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ja-JP" dirty="0" err="1"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hóa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(2/2)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="" xmlns:a16="http://schemas.microsoft.com/office/drawing/2014/main" id="{368A6D7E-3872-4D83-A45E-8ED420633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937509"/>
              </p:ext>
            </p:extLst>
          </p:nvPr>
        </p:nvGraphicFramePr>
        <p:xfrm>
          <a:off x="262874" y="654961"/>
          <a:ext cx="8323375" cy="6057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3390">
                  <a:extLst>
                    <a:ext uri="{9D8B030D-6E8A-4147-A177-3AD203B41FA5}">
                      <a16:colId xmlns="" xmlns:a16="http://schemas.microsoft.com/office/drawing/2014/main" val="348930788"/>
                    </a:ext>
                  </a:extLst>
                </a:gridCol>
                <a:gridCol w="5129985">
                  <a:extLst>
                    <a:ext uri="{9D8B030D-6E8A-4147-A177-3AD203B41FA5}">
                      <a16:colId xmlns="" xmlns:a16="http://schemas.microsoft.com/office/drawing/2014/main" val="1431302630"/>
                    </a:ext>
                  </a:extLst>
                </a:gridCol>
              </a:tblGrid>
              <a:tr h="3265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kumimoji="1" lang="en-US" altLang="ja-JP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kumimoji="1" lang="en-US" altLang="ja-JP" sz="1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kumimoji="1" lang="en-US" altLang="ja-JP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12498"/>
                  </a:ext>
                </a:extLst>
              </a:tr>
              <a:tr h="3028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Quy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Kho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v.v.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40011882"/>
                  </a:ext>
                </a:extLst>
              </a:tr>
              <a:tr h="302891"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Khu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vực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nguy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hiểm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v.v.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25240139"/>
                  </a:ext>
                </a:extLst>
              </a:tr>
              <a:tr h="302891"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altLang="ja-JP" sz="1400" dirty="0">
                          <a:latin typeface="Times New Roman" pitchFamily="18" charset="0"/>
                          <a:cs typeface="Times New Roman" pitchFamily="18" charset="0"/>
                        </a:rPr>
                        <a:t>WIP, </a:t>
                      </a: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Q’ty</a:t>
                      </a:r>
                      <a:r>
                        <a:rPr kumimoji="1" lang="en-US" altLang="ja-JP" sz="14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 </a:t>
                      </a: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phụ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trách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0444873"/>
                  </a:ext>
                </a:extLst>
              </a:tr>
              <a:tr h="3028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Máy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móc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v.v.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Khu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vực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phụ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trách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9184115"/>
                  </a:ext>
                </a:extLst>
              </a:tr>
              <a:tr h="3028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1" lang="vi-VN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ận chuyển (Xe nâng, Pallet, Xe đẩy, v.v.)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Khu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vực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phụ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trách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 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89124346"/>
                  </a:ext>
                </a:extLst>
              </a:tr>
              <a:tr h="3438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lao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vi-VN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MND</a:t>
                      </a:r>
                      <a:r>
                        <a:rPr kumimoji="1" lang="vi-VN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bảng tên, 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kumimoji="1" lang="vi-VN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iày,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vi-VN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găng tay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hộ</a:t>
                      </a:r>
                      <a:r>
                        <a:rPr kumimoji="1" lang="vi-VN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69132072"/>
                  </a:ext>
                </a:extLst>
              </a:tr>
              <a:tr h="302891">
                <a:tc>
                  <a:txBody>
                    <a:bodyPr/>
                    <a:lstStyle/>
                    <a:p>
                      <a:r>
                        <a:rPr kumimoji="1" lang="en-US" altLang="ja-JP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kumimoji="1" lang="en-US" altLang="ja-JP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kumimoji="1" lang="en-US" altLang="ja-JP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(person)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phụ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trách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từng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khu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vực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5533587"/>
                  </a:ext>
                </a:extLst>
              </a:tr>
              <a:tr h="302891">
                <a:tc rowSpan="5">
                  <a:txBody>
                    <a:bodyPr/>
                    <a:lstStyle/>
                    <a:p>
                      <a:endParaRPr kumimoji="1" lang="en-US" altLang="ja-JP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kumimoji="1" lang="vi-VN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Dụng cụ đo nước, hơi, dầu, v.v.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lỏng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hướng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chảy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ống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1091573"/>
                  </a:ext>
                </a:extLst>
              </a:tr>
              <a:tr h="302891">
                <a:tc vMerge="1">
                  <a:txBody>
                    <a:bodyPr/>
                    <a:lstStyle/>
                    <a:p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Van </a:t>
                      </a: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&amp; van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đóng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6784691"/>
                  </a:ext>
                </a:extLst>
              </a:tr>
              <a:tr h="302891">
                <a:tc vMerge="1">
                  <a:txBody>
                    <a:bodyPr/>
                    <a:lstStyle/>
                    <a:p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dầu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phép</a:t>
                      </a:r>
                      <a:endParaRPr kumimoji="1" lang="en-US" altLang="ja-JP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75359555"/>
                  </a:ext>
                </a:extLst>
              </a:tr>
              <a:tr h="302891">
                <a:tc vMerge="1">
                  <a:txBody>
                    <a:bodyPr/>
                    <a:lstStyle/>
                    <a:p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Tem </a:t>
                      </a: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60518040"/>
                  </a:ext>
                </a:extLst>
              </a:tr>
              <a:tr h="302891">
                <a:tc vMerge="1">
                  <a:txBody>
                    <a:bodyPr/>
                    <a:lstStyle/>
                    <a:p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hiển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dầu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lỏng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7668648"/>
                  </a:ext>
                </a:extLst>
              </a:tr>
              <a:tr h="5231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Nguồ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vi-VN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phích cắm hơi, vòi chữa cháy</a:t>
                      </a:r>
                      <a:endParaRPr kumimoji="1" lang="en-US" altLang="ja-JP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Hiển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phụ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trách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9152672"/>
                  </a:ext>
                </a:extLst>
              </a:tr>
              <a:tr h="3028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Quạt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giảm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Ruy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băng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hướng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gió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quạt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51698"/>
                  </a:ext>
                </a:extLst>
              </a:tr>
              <a:tr h="3028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cứu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hỏa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Hiển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phụ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trách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2909954"/>
                  </a:ext>
                </a:extLst>
              </a:tr>
              <a:tr h="382939"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Nới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lỏng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Bu </a:t>
                      </a: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lông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&amp; </a:t>
                      </a: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Đai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ốc</a:t>
                      </a:r>
                      <a:endParaRPr kumimoji="1" lang="en-US" altLang="ja-JP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Căn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chỉnh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vạch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vặn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chặt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94354208"/>
                  </a:ext>
                </a:extLst>
              </a:tr>
              <a:tr h="3028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tuân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thủ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tắc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2610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1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="" xmlns:a16="http://schemas.microsoft.com/office/drawing/2014/main" id="{280198A6-BB5F-42CC-B266-E03813F20B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185" y="65801"/>
            <a:ext cx="9044815" cy="488708"/>
          </a:xfrm>
        </p:spPr>
        <p:txBody>
          <a:bodyPr/>
          <a:lstStyle/>
          <a:p>
            <a:r>
              <a:rPr lang="en-US" altLang="ja-JP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ja-JP" sz="2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ja-JP" sz="20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endParaRPr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="" xmlns:a16="http://schemas.microsoft.com/office/drawing/2014/main" id="{CC6DAC22-304A-4939-8828-7573362B6A7B}"/>
              </a:ext>
            </a:extLst>
          </p:cNvPr>
          <p:cNvSpPr/>
          <p:nvPr/>
        </p:nvSpPr>
        <p:spPr>
          <a:xfrm>
            <a:off x="262874" y="1622322"/>
            <a:ext cx="425365" cy="4445677"/>
          </a:xfrm>
          <a:prstGeom prst="rect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ABE13D79-F3C9-4968-B012-812A13AF4A04}"/>
              </a:ext>
            </a:extLst>
          </p:cNvPr>
          <p:cNvSpPr txBox="1"/>
          <p:nvPr/>
        </p:nvSpPr>
        <p:spPr>
          <a:xfrm>
            <a:off x="288129" y="1622322"/>
            <a:ext cx="400110" cy="444567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altLang="ja-JP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="" xmlns:a16="http://schemas.microsoft.com/office/drawing/2014/main" id="{BF12398B-6754-40E6-BE20-E1AAA2EFEC93}"/>
              </a:ext>
            </a:extLst>
          </p:cNvPr>
          <p:cNvSpPr/>
          <p:nvPr/>
        </p:nvSpPr>
        <p:spPr>
          <a:xfrm>
            <a:off x="706292" y="1782585"/>
            <a:ext cx="1391971" cy="623245"/>
          </a:xfrm>
          <a:prstGeom prst="ellipse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ja-JP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ja-JP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ja-JP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ja-JP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ja-JP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altLang="ja-JP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="" xmlns:a16="http://schemas.microsoft.com/office/drawing/2014/main" id="{7ACE968B-8A18-491B-9516-62A5D9210D8D}"/>
              </a:ext>
            </a:extLst>
          </p:cNvPr>
          <p:cNvSpPr/>
          <p:nvPr/>
        </p:nvSpPr>
        <p:spPr>
          <a:xfrm>
            <a:off x="706292" y="2950422"/>
            <a:ext cx="1342268" cy="819042"/>
          </a:xfrm>
          <a:prstGeom prst="ellipse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Lộn</a:t>
            </a:r>
            <a:r>
              <a:rPr lang="en-US" altLang="ja-JP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xộn</a:t>
            </a:r>
            <a:r>
              <a:rPr lang="en-US" altLang="ja-JP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altLang="ja-JP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ja-JP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ja-JP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àn</a:t>
            </a:r>
            <a:r>
              <a:rPr lang="en-US" altLang="ja-JP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ja-JP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endParaRPr lang="en-US" altLang="ja-JP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="" xmlns:a16="http://schemas.microsoft.com/office/drawing/2014/main" id="{C486BC47-6E01-4614-887F-B4CD71F1A3B4}"/>
              </a:ext>
            </a:extLst>
          </p:cNvPr>
          <p:cNvSpPr/>
          <p:nvPr/>
        </p:nvSpPr>
        <p:spPr>
          <a:xfrm>
            <a:off x="719130" y="4200556"/>
            <a:ext cx="1257550" cy="718777"/>
          </a:xfrm>
          <a:prstGeom prst="ellipse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altLang="ja-JP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endParaRPr lang="en-US" altLang="ja-JP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="" xmlns:a16="http://schemas.microsoft.com/office/drawing/2014/main" id="{1EF9E7AF-C739-4EFA-ACFB-4C67B553DC39}"/>
              </a:ext>
            </a:extLst>
          </p:cNvPr>
          <p:cNvSpPr/>
          <p:nvPr/>
        </p:nvSpPr>
        <p:spPr>
          <a:xfrm>
            <a:off x="714680" y="5326104"/>
            <a:ext cx="1246686" cy="623245"/>
          </a:xfrm>
          <a:prstGeom prst="ellipse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altLang="ja-JP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altLang="ja-JP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endParaRPr lang="en-US" altLang="ja-JP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="" xmlns:a16="http://schemas.microsoft.com/office/drawing/2014/main" id="{680A6737-447C-4C14-B656-B9B926E23782}"/>
              </a:ext>
            </a:extLst>
          </p:cNvPr>
          <p:cNvSpPr txBox="1"/>
          <p:nvPr/>
        </p:nvSpPr>
        <p:spPr>
          <a:xfrm>
            <a:off x="5368331" y="2388555"/>
            <a:ext cx="1572817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endParaRPr kumimoji="1" lang="ja-JP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="" xmlns:a16="http://schemas.microsoft.com/office/drawing/2014/main" id="{1140FDAB-F92E-4DD1-9EB8-CC2B136B0CD9}"/>
              </a:ext>
            </a:extLst>
          </p:cNvPr>
          <p:cNvSpPr txBox="1"/>
          <p:nvPr/>
        </p:nvSpPr>
        <p:spPr>
          <a:xfrm>
            <a:off x="5322045" y="4446513"/>
            <a:ext cx="1233031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lIns="0" rIns="0" rtlCol="0">
            <a:noAutofit/>
          </a:bodyPr>
          <a:lstStyle/>
          <a:p>
            <a:pPr algn="ctr"/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Ill-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endParaRPr kumimoji="1" lang="en-US" altLang="ja-JP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="" xmlns:a16="http://schemas.microsoft.com/office/drawing/2014/main" id="{A8456084-7B24-4502-8826-FDDC62FBBD5E}"/>
              </a:ext>
            </a:extLst>
          </p:cNvPr>
          <p:cNvSpPr txBox="1"/>
          <p:nvPr/>
        </p:nvSpPr>
        <p:spPr>
          <a:xfrm>
            <a:off x="5356972" y="3254225"/>
            <a:ext cx="1215742" cy="29034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lIns="0" rIns="0" rtlCol="0">
            <a:noAutofit/>
          </a:bodyPr>
          <a:lstStyle/>
          <a:p>
            <a:pPr algn="ctr"/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Ill-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>
                <a:latin typeface="Times New Roman" pitchFamily="18" charset="0"/>
                <a:cs typeface="Times New Roman" pitchFamily="18" charset="0"/>
              </a:rPr>
              <a:t>STD</a:t>
            </a:r>
            <a:endParaRPr kumimoji="1" lang="ja-JP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="" xmlns:a16="http://schemas.microsoft.com/office/drawing/2014/main" id="{E71D361D-E16D-4E4F-8373-DD9B8E215533}"/>
              </a:ext>
            </a:extLst>
          </p:cNvPr>
          <p:cNvSpPr/>
          <p:nvPr/>
        </p:nvSpPr>
        <p:spPr>
          <a:xfrm>
            <a:off x="2702637" y="1297193"/>
            <a:ext cx="2005840" cy="461904"/>
          </a:xfrm>
          <a:prstGeom prst="ellipse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ja-JP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ja-JP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楕円 26">
            <a:extLst>
              <a:ext uri="{FF2B5EF4-FFF2-40B4-BE49-F238E27FC236}">
                <a16:creationId xmlns="" xmlns:a16="http://schemas.microsoft.com/office/drawing/2014/main" id="{EF5B3CFC-4C00-47B8-B02E-DEFF80C1C951}"/>
              </a:ext>
            </a:extLst>
          </p:cNvPr>
          <p:cNvSpPr/>
          <p:nvPr/>
        </p:nvSpPr>
        <p:spPr>
          <a:xfrm>
            <a:off x="2651057" y="2515407"/>
            <a:ext cx="2005840" cy="343762"/>
          </a:xfrm>
          <a:prstGeom prst="ellipse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gẫu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ja-JP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="" xmlns:a16="http://schemas.microsoft.com/office/drawing/2014/main" id="{5121578E-95EB-4C5E-8DBA-40FDD26ADE46}"/>
              </a:ext>
            </a:extLst>
          </p:cNvPr>
          <p:cNvSpPr/>
          <p:nvPr/>
        </p:nvSpPr>
        <p:spPr>
          <a:xfrm>
            <a:off x="2377186" y="1878532"/>
            <a:ext cx="2352568" cy="593080"/>
          </a:xfrm>
          <a:prstGeom prst="ellipse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endParaRPr lang="en-US" altLang="ja-JP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ja-JP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endParaRPr lang="ja-JP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楕円 28">
            <a:extLst>
              <a:ext uri="{FF2B5EF4-FFF2-40B4-BE49-F238E27FC236}">
                <a16:creationId xmlns="" xmlns:a16="http://schemas.microsoft.com/office/drawing/2014/main" id="{40CB9349-97B4-4CC9-8AEB-6B70F7F13B18}"/>
              </a:ext>
            </a:extLst>
          </p:cNvPr>
          <p:cNvSpPr/>
          <p:nvPr/>
        </p:nvSpPr>
        <p:spPr>
          <a:xfrm>
            <a:off x="2649363" y="3316406"/>
            <a:ext cx="2005840" cy="343762"/>
          </a:xfrm>
          <a:prstGeom prst="ellipse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ja-JP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="" xmlns:a16="http://schemas.microsoft.com/office/drawing/2014/main" id="{8A336D16-12B7-4E05-9B2B-81C2F29A02A5}"/>
              </a:ext>
            </a:extLst>
          </p:cNvPr>
          <p:cNvSpPr/>
          <p:nvPr/>
        </p:nvSpPr>
        <p:spPr>
          <a:xfrm>
            <a:off x="2641026" y="2950348"/>
            <a:ext cx="2069891" cy="274851"/>
          </a:xfrm>
          <a:prstGeom prst="ellipse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ja-JP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="" xmlns:a16="http://schemas.microsoft.com/office/drawing/2014/main" id="{108BFAD0-800F-4229-9FFC-0935C04DE25D}"/>
              </a:ext>
            </a:extLst>
          </p:cNvPr>
          <p:cNvSpPr/>
          <p:nvPr/>
        </p:nvSpPr>
        <p:spPr>
          <a:xfrm>
            <a:off x="2615046" y="5182327"/>
            <a:ext cx="2069891" cy="744822"/>
          </a:xfrm>
          <a:prstGeom prst="ellipse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ja-JP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ja-JP" alt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endParaRPr lang="en-US" altLang="ja-JP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5S?</a:t>
            </a:r>
            <a:r>
              <a:rPr lang="ja-JP" alt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endParaRPr lang="en-US" altLang="ja-JP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楕円 48">
            <a:extLst>
              <a:ext uri="{FF2B5EF4-FFF2-40B4-BE49-F238E27FC236}">
                <a16:creationId xmlns="" xmlns:a16="http://schemas.microsoft.com/office/drawing/2014/main" id="{618AC125-9A47-4B39-8403-890E3F853190}"/>
              </a:ext>
            </a:extLst>
          </p:cNvPr>
          <p:cNvSpPr/>
          <p:nvPr/>
        </p:nvSpPr>
        <p:spPr>
          <a:xfrm>
            <a:off x="2659863" y="3727121"/>
            <a:ext cx="2069891" cy="343762"/>
          </a:xfrm>
          <a:prstGeom prst="ellipse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ja-JP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楕円 50">
            <a:extLst>
              <a:ext uri="{FF2B5EF4-FFF2-40B4-BE49-F238E27FC236}">
                <a16:creationId xmlns="" xmlns:a16="http://schemas.microsoft.com/office/drawing/2014/main" id="{C36D0658-AD5D-4994-9CA4-3C3F78F0C90C}"/>
              </a:ext>
            </a:extLst>
          </p:cNvPr>
          <p:cNvSpPr/>
          <p:nvPr/>
        </p:nvSpPr>
        <p:spPr>
          <a:xfrm>
            <a:off x="2659863" y="4108945"/>
            <a:ext cx="2069891" cy="343762"/>
          </a:xfrm>
          <a:prstGeom prst="ellipse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ja-JP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楕円 51">
            <a:extLst>
              <a:ext uri="{FF2B5EF4-FFF2-40B4-BE49-F238E27FC236}">
                <a16:creationId xmlns="" xmlns:a16="http://schemas.microsoft.com/office/drawing/2014/main" id="{FC7CB685-7783-4A3C-9466-7F109A9EABBD}"/>
              </a:ext>
            </a:extLst>
          </p:cNvPr>
          <p:cNvSpPr/>
          <p:nvPr/>
        </p:nvSpPr>
        <p:spPr>
          <a:xfrm>
            <a:off x="2695434" y="4461392"/>
            <a:ext cx="2069891" cy="536190"/>
          </a:xfrm>
          <a:prstGeom prst="ellipse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endParaRPr lang="en-US" altLang="ja-JP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ja-JP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ụng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ja-JP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楕円 91">
            <a:extLst>
              <a:ext uri="{FF2B5EF4-FFF2-40B4-BE49-F238E27FC236}">
                <a16:creationId xmlns="" xmlns:a16="http://schemas.microsoft.com/office/drawing/2014/main" id="{42B40F1B-971D-4995-B215-D67880EB12DD}"/>
              </a:ext>
            </a:extLst>
          </p:cNvPr>
          <p:cNvSpPr/>
          <p:nvPr/>
        </p:nvSpPr>
        <p:spPr>
          <a:xfrm>
            <a:off x="2670611" y="6022084"/>
            <a:ext cx="2069891" cy="343762"/>
          </a:xfrm>
          <a:prstGeom prst="ellipse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tỏng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ja-JP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="" xmlns:a16="http://schemas.microsoft.com/office/drawing/2014/main" id="{086C22E0-B80F-47E4-A40A-2F32F00D1BBA}"/>
              </a:ext>
            </a:extLst>
          </p:cNvPr>
          <p:cNvCxnSpPr>
            <a:cxnSpLocks/>
            <a:stCxn id="30" idx="6"/>
            <a:endCxn id="19" idx="1"/>
          </p:cNvCxnSpPr>
          <p:nvPr/>
        </p:nvCxnSpPr>
        <p:spPr>
          <a:xfrm flipV="1">
            <a:off x="4710917" y="2619388"/>
            <a:ext cx="657414" cy="46838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="" xmlns:a16="http://schemas.microsoft.com/office/drawing/2014/main" id="{821FE359-D29B-4A6B-8F11-59A892B0E9B1}"/>
              </a:ext>
            </a:extLst>
          </p:cNvPr>
          <p:cNvCxnSpPr>
            <a:cxnSpLocks/>
            <a:stCxn id="49" idx="6"/>
            <a:endCxn id="19" idx="1"/>
          </p:cNvCxnSpPr>
          <p:nvPr/>
        </p:nvCxnSpPr>
        <p:spPr>
          <a:xfrm flipV="1">
            <a:off x="4729754" y="2619388"/>
            <a:ext cx="638577" cy="127961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="" xmlns:a16="http://schemas.microsoft.com/office/drawing/2014/main" id="{3DBE795F-32CC-4881-AB1B-7654DF9BA652}"/>
              </a:ext>
            </a:extLst>
          </p:cNvPr>
          <p:cNvCxnSpPr>
            <a:cxnSpLocks/>
            <a:stCxn id="51" idx="6"/>
            <a:endCxn id="21" idx="1"/>
          </p:cNvCxnSpPr>
          <p:nvPr/>
        </p:nvCxnSpPr>
        <p:spPr>
          <a:xfrm>
            <a:off x="4729754" y="4280826"/>
            <a:ext cx="592291" cy="3041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="" xmlns:a16="http://schemas.microsoft.com/office/drawing/2014/main" id="{7020D3B1-BB5E-4F0B-882F-6911C3B61153}"/>
              </a:ext>
            </a:extLst>
          </p:cNvPr>
          <p:cNvCxnSpPr>
            <a:cxnSpLocks/>
            <a:stCxn id="52" idx="6"/>
            <a:endCxn id="21" idx="1"/>
          </p:cNvCxnSpPr>
          <p:nvPr/>
        </p:nvCxnSpPr>
        <p:spPr>
          <a:xfrm flipV="1">
            <a:off x="4765325" y="4585013"/>
            <a:ext cx="556720" cy="14447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="" xmlns:a16="http://schemas.microsoft.com/office/drawing/2014/main" id="{3740F222-3D7A-487F-91EA-A1CC0CC4E37C}"/>
              </a:ext>
            </a:extLst>
          </p:cNvPr>
          <p:cNvCxnSpPr>
            <a:cxnSpLocks/>
            <a:stCxn id="29" idx="6"/>
            <a:endCxn id="216" idx="1"/>
          </p:cNvCxnSpPr>
          <p:nvPr/>
        </p:nvCxnSpPr>
        <p:spPr>
          <a:xfrm>
            <a:off x="4655203" y="3488287"/>
            <a:ext cx="691851" cy="49501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="" xmlns:a16="http://schemas.microsoft.com/office/drawing/2014/main" id="{033EF987-A294-4B18-BC5D-0B0827816158}"/>
              </a:ext>
            </a:extLst>
          </p:cNvPr>
          <p:cNvCxnSpPr>
            <a:cxnSpLocks/>
            <a:stCxn id="16" idx="6"/>
            <a:endCxn id="24" idx="1"/>
          </p:cNvCxnSpPr>
          <p:nvPr/>
        </p:nvCxnSpPr>
        <p:spPr>
          <a:xfrm>
            <a:off x="4708477" y="1528145"/>
            <a:ext cx="648495" cy="187125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>
            <a:extLst>
              <a:ext uri="{FF2B5EF4-FFF2-40B4-BE49-F238E27FC236}">
                <a16:creationId xmlns="" xmlns:a16="http://schemas.microsoft.com/office/drawing/2014/main" id="{95093B60-B507-4FD7-B07A-48532B2EA742}"/>
              </a:ext>
            </a:extLst>
          </p:cNvPr>
          <p:cNvSpPr txBox="1"/>
          <p:nvPr/>
        </p:nvSpPr>
        <p:spPr>
          <a:xfrm>
            <a:off x="5392039" y="5262849"/>
            <a:ext cx="1242648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thói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5S</a:t>
            </a:r>
            <a:endParaRPr kumimoji="1" lang="ja-JP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="" xmlns:a16="http://schemas.microsoft.com/office/drawing/2014/main" id="{5FBA8862-DD74-4E6E-8328-D6902F704507}"/>
              </a:ext>
            </a:extLst>
          </p:cNvPr>
          <p:cNvSpPr txBox="1"/>
          <p:nvPr/>
        </p:nvSpPr>
        <p:spPr>
          <a:xfrm>
            <a:off x="5358114" y="1359525"/>
            <a:ext cx="137748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endParaRPr kumimoji="1" lang="ja-JP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9" name="直線矢印コネクタ 88">
            <a:extLst>
              <a:ext uri="{FF2B5EF4-FFF2-40B4-BE49-F238E27FC236}">
                <a16:creationId xmlns="" xmlns:a16="http://schemas.microsoft.com/office/drawing/2014/main" id="{65DCE81F-2C66-4830-8F6C-F8725223CBED}"/>
              </a:ext>
            </a:extLst>
          </p:cNvPr>
          <p:cNvCxnSpPr>
            <a:cxnSpLocks/>
            <a:stCxn id="92" idx="6"/>
            <a:endCxn id="87" idx="1"/>
          </p:cNvCxnSpPr>
          <p:nvPr/>
        </p:nvCxnSpPr>
        <p:spPr>
          <a:xfrm flipV="1">
            <a:off x="4740502" y="1590358"/>
            <a:ext cx="617612" cy="460360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>
            <a:extLst>
              <a:ext uri="{FF2B5EF4-FFF2-40B4-BE49-F238E27FC236}">
                <a16:creationId xmlns="" xmlns:a16="http://schemas.microsoft.com/office/drawing/2014/main" id="{D5155C27-4AC2-4A3D-8CB1-6941AF83019F}"/>
              </a:ext>
            </a:extLst>
          </p:cNvPr>
          <p:cNvCxnSpPr>
            <a:cxnSpLocks/>
            <a:stCxn id="16" idx="6"/>
            <a:endCxn id="87" idx="1"/>
          </p:cNvCxnSpPr>
          <p:nvPr/>
        </p:nvCxnSpPr>
        <p:spPr>
          <a:xfrm>
            <a:off x="4708477" y="1528145"/>
            <a:ext cx="649637" cy="6221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テキスト ボックス 94">
            <a:extLst>
              <a:ext uri="{FF2B5EF4-FFF2-40B4-BE49-F238E27FC236}">
                <a16:creationId xmlns="" xmlns:a16="http://schemas.microsoft.com/office/drawing/2014/main" id="{31C5F057-D4E3-4404-9E37-E1A833A9757F}"/>
              </a:ext>
            </a:extLst>
          </p:cNvPr>
          <p:cNvSpPr txBox="1"/>
          <p:nvPr/>
        </p:nvSpPr>
        <p:spPr>
          <a:xfrm>
            <a:off x="5353954" y="5603904"/>
            <a:ext cx="1345689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endParaRPr kumimoji="1" lang="ja-JP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7" name="直線矢印コネクタ 96">
            <a:extLst>
              <a:ext uri="{FF2B5EF4-FFF2-40B4-BE49-F238E27FC236}">
                <a16:creationId xmlns="" xmlns:a16="http://schemas.microsoft.com/office/drawing/2014/main" id="{E1A26725-92DC-4461-A843-65F0D3C8A3D1}"/>
              </a:ext>
            </a:extLst>
          </p:cNvPr>
          <p:cNvCxnSpPr>
            <a:cxnSpLocks/>
            <a:stCxn id="31" idx="6"/>
            <a:endCxn id="95" idx="1"/>
          </p:cNvCxnSpPr>
          <p:nvPr/>
        </p:nvCxnSpPr>
        <p:spPr>
          <a:xfrm>
            <a:off x="4684937" y="5554738"/>
            <a:ext cx="669017" cy="18766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矢印コネクタ 138">
            <a:extLst>
              <a:ext uri="{FF2B5EF4-FFF2-40B4-BE49-F238E27FC236}">
                <a16:creationId xmlns="" xmlns:a16="http://schemas.microsoft.com/office/drawing/2014/main" id="{5201A62D-1C3A-412F-AFE3-3204196D8C02}"/>
              </a:ext>
            </a:extLst>
          </p:cNvPr>
          <p:cNvCxnSpPr>
            <a:cxnSpLocks/>
            <a:stCxn id="31" idx="6"/>
            <a:endCxn id="83" idx="1"/>
          </p:cNvCxnSpPr>
          <p:nvPr/>
        </p:nvCxnSpPr>
        <p:spPr>
          <a:xfrm flipV="1">
            <a:off x="4684937" y="5401349"/>
            <a:ext cx="707102" cy="15338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テキスト ボックス 159">
            <a:extLst>
              <a:ext uri="{FF2B5EF4-FFF2-40B4-BE49-F238E27FC236}">
                <a16:creationId xmlns="" xmlns:a16="http://schemas.microsoft.com/office/drawing/2014/main" id="{0B039F36-FC1E-42DC-8482-2824C0487559}"/>
              </a:ext>
            </a:extLst>
          </p:cNvPr>
          <p:cNvSpPr txBox="1"/>
          <p:nvPr/>
        </p:nvSpPr>
        <p:spPr>
          <a:xfrm>
            <a:off x="6954020" y="5058663"/>
            <a:ext cx="1309523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endParaRPr kumimoji="1" lang="ja-JP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テキスト ボックス 162">
            <a:extLst>
              <a:ext uri="{FF2B5EF4-FFF2-40B4-BE49-F238E27FC236}">
                <a16:creationId xmlns="" xmlns:a16="http://schemas.microsoft.com/office/drawing/2014/main" id="{D146A83F-5504-46C0-8ACC-D9397B39A165}"/>
              </a:ext>
            </a:extLst>
          </p:cNvPr>
          <p:cNvSpPr txBox="1"/>
          <p:nvPr/>
        </p:nvSpPr>
        <p:spPr>
          <a:xfrm>
            <a:off x="5393381" y="4893517"/>
            <a:ext cx="1306069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endParaRPr kumimoji="1" lang="ja-JP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5" name="直線矢印コネクタ 164">
            <a:extLst>
              <a:ext uri="{FF2B5EF4-FFF2-40B4-BE49-F238E27FC236}">
                <a16:creationId xmlns="" xmlns:a16="http://schemas.microsoft.com/office/drawing/2014/main" id="{C29176C0-3B3F-4646-A705-C8FB0499BDBB}"/>
              </a:ext>
            </a:extLst>
          </p:cNvPr>
          <p:cNvCxnSpPr>
            <a:stCxn id="31" idx="6"/>
            <a:endCxn id="163" idx="1"/>
          </p:cNvCxnSpPr>
          <p:nvPr/>
        </p:nvCxnSpPr>
        <p:spPr>
          <a:xfrm flipV="1">
            <a:off x="4684937" y="5032017"/>
            <a:ext cx="708444" cy="52272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テキスト ボックス 215">
            <a:extLst>
              <a:ext uri="{FF2B5EF4-FFF2-40B4-BE49-F238E27FC236}">
                <a16:creationId xmlns="" xmlns:a16="http://schemas.microsoft.com/office/drawing/2014/main" id="{B212FE61-758D-4AD2-8ABB-7679A1EED69B}"/>
              </a:ext>
            </a:extLst>
          </p:cNvPr>
          <p:cNvSpPr txBox="1"/>
          <p:nvPr/>
        </p:nvSpPr>
        <p:spPr>
          <a:xfrm>
            <a:off x="5347054" y="3658584"/>
            <a:ext cx="1218628" cy="6494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lIns="0" rIns="0" rtlCol="0">
            <a:noAutofit/>
          </a:bodyPr>
          <a:lstStyle/>
          <a:p>
            <a:pPr algn="ctr"/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Ill-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hoạch</a:t>
            </a:r>
            <a:endParaRPr lang="en-US" altLang="ja-JP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ja-JP" sz="12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ắp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ja-JP" sz="12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endParaRPr kumimoji="1" lang="en-US" altLang="ja-JP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5" name="テキスト ボックス 264">
            <a:extLst>
              <a:ext uri="{FF2B5EF4-FFF2-40B4-BE49-F238E27FC236}">
                <a16:creationId xmlns="" xmlns:a16="http://schemas.microsoft.com/office/drawing/2014/main" id="{505B9A8D-C935-4E91-A053-F32D7256F11D}"/>
              </a:ext>
            </a:extLst>
          </p:cNvPr>
          <p:cNvSpPr txBox="1"/>
          <p:nvPr/>
        </p:nvSpPr>
        <p:spPr>
          <a:xfrm>
            <a:off x="7085174" y="3786511"/>
            <a:ext cx="715259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endParaRPr kumimoji="1" lang="ja-JP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1" name="直線矢印コネクタ 270">
            <a:extLst>
              <a:ext uri="{FF2B5EF4-FFF2-40B4-BE49-F238E27FC236}">
                <a16:creationId xmlns="" xmlns:a16="http://schemas.microsoft.com/office/drawing/2014/main" id="{3387781F-FC4C-42E9-81E6-4B4C29CCE306}"/>
              </a:ext>
            </a:extLst>
          </p:cNvPr>
          <p:cNvCxnSpPr>
            <a:cxnSpLocks/>
            <a:stCxn id="27" idx="6"/>
            <a:endCxn id="163" idx="1"/>
          </p:cNvCxnSpPr>
          <p:nvPr/>
        </p:nvCxnSpPr>
        <p:spPr>
          <a:xfrm>
            <a:off x="4656897" y="2687288"/>
            <a:ext cx="736484" cy="234472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直線矢印コネクタ 272">
            <a:extLst>
              <a:ext uri="{FF2B5EF4-FFF2-40B4-BE49-F238E27FC236}">
                <a16:creationId xmlns="" xmlns:a16="http://schemas.microsoft.com/office/drawing/2014/main" id="{966666B5-D6C5-411F-A80E-B950DC08B8BF}"/>
              </a:ext>
            </a:extLst>
          </p:cNvPr>
          <p:cNvCxnSpPr>
            <a:cxnSpLocks/>
            <a:stCxn id="28" idx="6"/>
            <a:endCxn id="216" idx="1"/>
          </p:cNvCxnSpPr>
          <p:nvPr/>
        </p:nvCxnSpPr>
        <p:spPr>
          <a:xfrm>
            <a:off x="4729754" y="2175072"/>
            <a:ext cx="617300" cy="180822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コネクタ: カギ線 306">
            <a:extLst>
              <a:ext uri="{FF2B5EF4-FFF2-40B4-BE49-F238E27FC236}">
                <a16:creationId xmlns="" xmlns:a16="http://schemas.microsoft.com/office/drawing/2014/main" id="{3D6AA42F-AE66-41C0-93DC-ED5583A8FF1A}"/>
              </a:ext>
            </a:extLst>
          </p:cNvPr>
          <p:cNvCxnSpPr>
            <a:cxnSpLocks/>
            <a:stCxn id="24" idx="3"/>
            <a:endCxn id="265" idx="1"/>
          </p:cNvCxnSpPr>
          <p:nvPr/>
        </p:nvCxnSpPr>
        <p:spPr>
          <a:xfrm>
            <a:off x="6572714" y="3399399"/>
            <a:ext cx="512460" cy="61794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コネクタ: カギ線 308">
            <a:extLst>
              <a:ext uri="{FF2B5EF4-FFF2-40B4-BE49-F238E27FC236}">
                <a16:creationId xmlns="" xmlns:a16="http://schemas.microsoft.com/office/drawing/2014/main" id="{0EFBC3CB-BCEF-4FE4-BC92-8FE4298CBDFB}"/>
              </a:ext>
            </a:extLst>
          </p:cNvPr>
          <p:cNvCxnSpPr>
            <a:cxnSpLocks/>
            <a:stCxn id="216" idx="3"/>
            <a:endCxn id="265" idx="1"/>
          </p:cNvCxnSpPr>
          <p:nvPr/>
        </p:nvCxnSpPr>
        <p:spPr>
          <a:xfrm>
            <a:off x="6565682" y="3983299"/>
            <a:ext cx="519492" cy="3404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コネクタ: カギ線 310">
            <a:extLst>
              <a:ext uri="{FF2B5EF4-FFF2-40B4-BE49-F238E27FC236}">
                <a16:creationId xmlns="" xmlns:a16="http://schemas.microsoft.com/office/drawing/2014/main" id="{96BF5CBF-C4F4-4A41-BAE5-7D0B310711D6}"/>
              </a:ext>
            </a:extLst>
          </p:cNvPr>
          <p:cNvCxnSpPr>
            <a:cxnSpLocks/>
            <a:stCxn id="21" idx="3"/>
            <a:endCxn id="265" idx="1"/>
          </p:cNvCxnSpPr>
          <p:nvPr/>
        </p:nvCxnSpPr>
        <p:spPr>
          <a:xfrm flipV="1">
            <a:off x="6555076" y="4017344"/>
            <a:ext cx="530098" cy="56766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コネクタ: カギ線 312">
            <a:extLst>
              <a:ext uri="{FF2B5EF4-FFF2-40B4-BE49-F238E27FC236}">
                <a16:creationId xmlns="" xmlns:a16="http://schemas.microsoft.com/office/drawing/2014/main" id="{99C7A232-29F8-4D69-AB26-4570026C0B8C}"/>
              </a:ext>
            </a:extLst>
          </p:cNvPr>
          <p:cNvCxnSpPr>
            <a:cxnSpLocks/>
            <a:stCxn id="163" idx="3"/>
            <a:endCxn id="160" idx="1"/>
          </p:cNvCxnSpPr>
          <p:nvPr/>
        </p:nvCxnSpPr>
        <p:spPr>
          <a:xfrm>
            <a:off x="6699450" y="5032017"/>
            <a:ext cx="254570" cy="257479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コネクタ: カギ線 314">
            <a:extLst>
              <a:ext uri="{FF2B5EF4-FFF2-40B4-BE49-F238E27FC236}">
                <a16:creationId xmlns="" xmlns:a16="http://schemas.microsoft.com/office/drawing/2014/main" id="{9E125F63-3112-4DAA-8F9D-EEE9ED208B95}"/>
              </a:ext>
            </a:extLst>
          </p:cNvPr>
          <p:cNvCxnSpPr>
            <a:cxnSpLocks/>
            <a:stCxn id="83" idx="3"/>
            <a:endCxn id="160" idx="1"/>
          </p:cNvCxnSpPr>
          <p:nvPr/>
        </p:nvCxnSpPr>
        <p:spPr>
          <a:xfrm flipV="1">
            <a:off x="6634687" y="5289496"/>
            <a:ext cx="319333" cy="111853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コネクタ: カギ線 316">
            <a:extLst>
              <a:ext uri="{FF2B5EF4-FFF2-40B4-BE49-F238E27FC236}">
                <a16:creationId xmlns="" xmlns:a16="http://schemas.microsoft.com/office/drawing/2014/main" id="{AACA6FD9-E2E7-4B74-A128-18C70089F82E}"/>
              </a:ext>
            </a:extLst>
          </p:cNvPr>
          <p:cNvCxnSpPr>
            <a:cxnSpLocks/>
            <a:stCxn id="95" idx="3"/>
            <a:endCxn id="160" idx="1"/>
          </p:cNvCxnSpPr>
          <p:nvPr/>
        </p:nvCxnSpPr>
        <p:spPr>
          <a:xfrm flipV="1">
            <a:off x="6699643" y="5289496"/>
            <a:ext cx="254377" cy="452908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楕円 345">
            <a:extLst>
              <a:ext uri="{FF2B5EF4-FFF2-40B4-BE49-F238E27FC236}">
                <a16:creationId xmlns="" xmlns:a16="http://schemas.microsoft.com/office/drawing/2014/main" id="{B16D963F-1284-4F69-8BF6-969A19845EDC}"/>
              </a:ext>
            </a:extLst>
          </p:cNvPr>
          <p:cNvSpPr/>
          <p:nvPr/>
        </p:nvSpPr>
        <p:spPr>
          <a:xfrm>
            <a:off x="7504909" y="1973921"/>
            <a:ext cx="893356" cy="310301"/>
          </a:xfrm>
          <a:prstGeom prst="ellipse">
            <a:avLst/>
          </a:prstGeom>
          <a:solidFill>
            <a:schemeClr val="accent2"/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endParaRPr kumimoji="1" lang="ja-JP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9" name="楕円 348">
            <a:extLst>
              <a:ext uri="{FF2B5EF4-FFF2-40B4-BE49-F238E27FC236}">
                <a16:creationId xmlns="" xmlns:a16="http://schemas.microsoft.com/office/drawing/2014/main" id="{1CCA4DEB-EBA4-463A-965E-EA6CA7E71589}"/>
              </a:ext>
            </a:extLst>
          </p:cNvPr>
          <p:cNvSpPr/>
          <p:nvPr/>
        </p:nvSpPr>
        <p:spPr>
          <a:xfrm>
            <a:off x="7394933" y="2553905"/>
            <a:ext cx="1029539" cy="310301"/>
          </a:xfrm>
          <a:prstGeom prst="ellipse">
            <a:avLst/>
          </a:prstGeom>
          <a:solidFill>
            <a:schemeClr val="accent2"/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kumimoji="1" lang="ja-JP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4" name="楕円 353">
            <a:extLst>
              <a:ext uri="{FF2B5EF4-FFF2-40B4-BE49-F238E27FC236}">
                <a16:creationId xmlns="" xmlns:a16="http://schemas.microsoft.com/office/drawing/2014/main" id="{51174B40-5890-42CA-9E14-1974CF520D1A}"/>
              </a:ext>
            </a:extLst>
          </p:cNvPr>
          <p:cNvSpPr/>
          <p:nvPr/>
        </p:nvSpPr>
        <p:spPr>
          <a:xfrm>
            <a:off x="7398222" y="1371416"/>
            <a:ext cx="1162433" cy="368738"/>
          </a:xfrm>
          <a:prstGeom prst="ellipse">
            <a:avLst/>
          </a:prstGeom>
          <a:solidFill>
            <a:schemeClr val="accent2"/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kumimoji="1" lang="ja-JP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1" name="直線矢印コネクタ 360">
            <a:extLst>
              <a:ext uri="{FF2B5EF4-FFF2-40B4-BE49-F238E27FC236}">
                <a16:creationId xmlns="" xmlns:a16="http://schemas.microsoft.com/office/drawing/2014/main" id="{3B9D9666-AC46-4E2F-84C9-88F70FED9C4D}"/>
              </a:ext>
            </a:extLst>
          </p:cNvPr>
          <p:cNvCxnSpPr>
            <a:cxnSpLocks/>
            <a:stCxn id="11" idx="6"/>
            <a:endCxn id="16" idx="2"/>
          </p:cNvCxnSpPr>
          <p:nvPr/>
        </p:nvCxnSpPr>
        <p:spPr>
          <a:xfrm flipV="1">
            <a:off x="2098263" y="1528145"/>
            <a:ext cx="604374" cy="56606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直線矢印コネクタ 362">
            <a:extLst>
              <a:ext uri="{FF2B5EF4-FFF2-40B4-BE49-F238E27FC236}">
                <a16:creationId xmlns="" xmlns:a16="http://schemas.microsoft.com/office/drawing/2014/main" id="{E49FD535-C756-43D7-91EC-C860C5780C03}"/>
              </a:ext>
            </a:extLst>
          </p:cNvPr>
          <p:cNvCxnSpPr>
            <a:stCxn id="13" idx="6"/>
            <a:endCxn id="49" idx="2"/>
          </p:cNvCxnSpPr>
          <p:nvPr/>
        </p:nvCxnSpPr>
        <p:spPr>
          <a:xfrm flipV="1">
            <a:off x="1976680" y="3899002"/>
            <a:ext cx="683183" cy="66094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直線矢印コネクタ 364">
            <a:extLst>
              <a:ext uri="{FF2B5EF4-FFF2-40B4-BE49-F238E27FC236}">
                <a16:creationId xmlns="" xmlns:a16="http://schemas.microsoft.com/office/drawing/2014/main" id="{45ED91AD-F7B5-44B5-A66C-A0B69D9B1ECB}"/>
              </a:ext>
            </a:extLst>
          </p:cNvPr>
          <p:cNvCxnSpPr>
            <a:stCxn id="14" idx="6"/>
            <a:endCxn id="92" idx="2"/>
          </p:cNvCxnSpPr>
          <p:nvPr/>
        </p:nvCxnSpPr>
        <p:spPr>
          <a:xfrm>
            <a:off x="1961366" y="5637727"/>
            <a:ext cx="709245" cy="55623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直線矢印コネクタ 366">
            <a:extLst>
              <a:ext uri="{FF2B5EF4-FFF2-40B4-BE49-F238E27FC236}">
                <a16:creationId xmlns="" xmlns:a16="http://schemas.microsoft.com/office/drawing/2014/main" id="{E1AD47DD-68EC-4155-8F49-11D68CB2EDC7}"/>
              </a:ext>
            </a:extLst>
          </p:cNvPr>
          <p:cNvCxnSpPr>
            <a:stCxn id="14" idx="6"/>
            <a:endCxn id="31" idx="2"/>
          </p:cNvCxnSpPr>
          <p:nvPr/>
        </p:nvCxnSpPr>
        <p:spPr>
          <a:xfrm flipV="1">
            <a:off x="1961366" y="5554738"/>
            <a:ext cx="653680" cy="8298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直線矢印コネクタ 368">
            <a:extLst>
              <a:ext uri="{FF2B5EF4-FFF2-40B4-BE49-F238E27FC236}">
                <a16:creationId xmlns="" xmlns:a16="http://schemas.microsoft.com/office/drawing/2014/main" id="{5E6F4B77-FA9B-4E75-B4BD-1D7E6D227646}"/>
              </a:ext>
            </a:extLst>
          </p:cNvPr>
          <p:cNvCxnSpPr>
            <a:cxnSpLocks/>
            <a:stCxn id="12" idx="6"/>
            <a:endCxn id="31" idx="2"/>
          </p:cNvCxnSpPr>
          <p:nvPr/>
        </p:nvCxnSpPr>
        <p:spPr>
          <a:xfrm>
            <a:off x="2048560" y="3359943"/>
            <a:ext cx="566486" cy="219479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直線矢印コネクタ 370">
            <a:extLst>
              <a:ext uri="{FF2B5EF4-FFF2-40B4-BE49-F238E27FC236}">
                <a16:creationId xmlns="" xmlns:a16="http://schemas.microsoft.com/office/drawing/2014/main" id="{69CF7855-0AD3-48F6-A5C7-344A43B7BDBD}"/>
              </a:ext>
            </a:extLst>
          </p:cNvPr>
          <p:cNvCxnSpPr>
            <a:stCxn id="13" idx="6"/>
            <a:endCxn id="51" idx="2"/>
          </p:cNvCxnSpPr>
          <p:nvPr/>
        </p:nvCxnSpPr>
        <p:spPr>
          <a:xfrm flipV="1">
            <a:off x="1976680" y="4280826"/>
            <a:ext cx="683183" cy="27911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直線矢印コネクタ 372">
            <a:extLst>
              <a:ext uri="{FF2B5EF4-FFF2-40B4-BE49-F238E27FC236}">
                <a16:creationId xmlns="" xmlns:a16="http://schemas.microsoft.com/office/drawing/2014/main" id="{BAD8DA01-43F6-497F-8976-C84FDAE17F70}"/>
              </a:ext>
            </a:extLst>
          </p:cNvPr>
          <p:cNvCxnSpPr>
            <a:cxnSpLocks/>
            <a:stCxn id="13" idx="6"/>
            <a:endCxn id="52" idx="2"/>
          </p:cNvCxnSpPr>
          <p:nvPr/>
        </p:nvCxnSpPr>
        <p:spPr>
          <a:xfrm>
            <a:off x="1976680" y="4559945"/>
            <a:ext cx="718754" cy="16954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直線矢印コネクタ 374">
            <a:extLst>
              <a:ext uri="{FF2B5EF4-FFF2-40B4-BE49-F238E27FC236}">
                <a16:creationId xmlns="" xmlns:a16="http://schemas.microsoft.com/office/drawing/2014/main" id="{1E2E8E3C-3231-461B-9201-D93CE019C9A0}"/>
              </a:ext>
            </a:extLst>
          </p:cNvPr>
          <p:cNvCxnSpPr>
            <a:cxnSpLocks/>
            <a:stCxn id="13" idx="6"/>
            <a:endCxn id="16" idx="2"/>
          </p:cNvCxnSpPr>
          <p:nvPr/>
        </p:nvCxnSpPr>
        <p:spPr>
          <a:xfrm flipV="1">
            <a:off x="1976680" y="1528145"/>
            <a:ext cx="725957" cy="30318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直線矢印コネクタ 377">
            <a:extLst>
              <a:ext uri="{FF2B5EF4-FFF2-40B4-BE49-F238E27FC236}">
                <a16:creationId xmlns="" xmlns:a16="http://schemas.microsoft.com/office/drawing/2014/main" id="{77799212-C716-4A7B-880E-DC87493F4EB4}"/>
              </a:ext>
            </a:extLst>
          </p:cNvPr>
          <p:cNvCxnSpPr>
            <a:cxnSpLocks/>
            <a:stCxn id="11" idx="6"/>
            <a:endCxn id="28" idx="2"/>
          </p:cNvCxnSpPr>
          <p:nvPr/>
        </p:nvCxnSpPr>
        <p:spPr>
          <a:xfrm>
            <a:off x="2098263" y="2094208"/>
            <a:ext cx="278923" cy="8086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直線矢印コネクタ 379">
            <a:extLst>
              <a:ext uri="{FF2B5EF4-FFF2-40B4-BE49-F238E27FC236}">
                <a16:creationId xmlns="" xmlns:a16="http://schemas.microsoft.com/office/drawing/2014/main" id="{A5C6F493-EC63-479B-A6C0-547B57C46D9E}"/>
              </a:ext>
            </a:extLst>
          </p:cNvPr>
          <p:cNvCxnSpPr>
            <a:stCxn id="11" idx="6"/>
            <a:endCxn id="27" idx="2"/>
          </p:cNvCxnSpPr>
          <p:nvPr/>
        </p:nvCxnSpPr>
        <p:spPr>
          <a:xfrm>
            <a:off x="2098263" y="2094208"/>
            <a:ext cx="552794" cy="5930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直線矢印コネクタ 381">
            <a:extLst>
              <a:ext uri="{FF2B5EF4-FFF2-40B4-BE49-F238E27FC236}">
                <a16:creationId xmlns="" xmlns:a16="http://schemas.microsoft.com/office/drawing/2014/main" id="{4DB8FCF2-FD96-4EDF-B4C9-B29A488E4204}"/>
              </a:ext>
            </a:extLst>
          </p:cNvPr>
          <p:cNvCxnSpPr>
            <a:stCxn id="12" idx="6"/>
            <a:endCxn id="30" idx="2"/>
          </p:cNvCxnSpPr>
          <p:nvPr/>
        </p:nvCxnSpPr>
        <p:spPr>
          <a:xfrm flipV="1">
            <a:off x="2048560" y="3087774"/>
            <a:ext cx="592466" cy="27216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直線矢印コネクタ 383">
            <a:extLst>
              <a:ext uri="{FF2B5EF4-FFF2-40B4-BE49-F238E27FC236}">
                <a16:creationId xmlns="" xmlns:a16="http://schemas.microsoft.com/office/drawing/2014/main" id="{3831E4A3-2509-4455-8085-22DD65A87B39}"/>
              </a:ext>
            </a:extLst>
          </p:cNvPr>
          <p:cNvCxnSpPr>
            <a:stCxn id="12" idx="6"/>
            <a:endCxn id="29" idx="2"/>
          </p:cNvCxnSpPr>
          <p:nvPr/>
        </p:nvCxnSpPr>
        <p:spPr>
          <a:xfrm>
            <a:off x="2048560" y="3359943"/>
            <a:ext cx="600803" cy="12834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直線矢印コネクタ 409">
            <a:extLst>
              <a:ext uri="{FF2B5EF4-FFF2-40B4-BE49-F238E27FC236}">
                <a16:creationId xmlns="" xmlns:a16="http://schemas.microsoft.com/office/drawing/2014/main" id="{EA9D9DB6-CB71-41D8-BE81-E8E486DF9167}"/>
              </a:ext>
            </a:extLst>
          </p:cNvPr>
          <p:cNvCxnSpPr>
            <a:cxnSpLocks/>
            <a:stCxn id="19" idx="3"/>
            <a:endCxn id="349" idx="2"/>
          </p:cNvCxnSpPr>
          <p:nvPr/>
        </p:nvCxnSpPr>
        <p:spPr>
          <a:xfrm>
            <a:off x="6941148" y="2619388"/>
            <a:ext cx="453785" cy="8966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直線矢印コネクタ 412">
            <a:extLst>
              <a:ext uri="{FF2B5EF4-FFF2-40B4-BE49-F238E27FC236}">
                <a16:creationId xmlns="" xmlns:a16="http://schemas.microsoft.com/office/drawing/2014/main" id="{744F4B72-ED2E-46E0-905B-3CE3D4266257}"/>
              </a:ext>
            </a:extLst>
          </p:cNvPr>
          <p:cNvCxnSpPr>
            <a:cxnSpLocks/>
            <a:stCxn id="87" idx="3"/>
            <a:endCxn id="354" idx="2"/>
          </p:cNvCxnSpPr>
          <p:nvPr/>
        </p:nvCxnSpPr>
        <p:spPr>
          <a:xfrm flipV="1">
            <a:off x="6735594" y="1555785"/>
            <a:ext cx="662628" cy="3457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直線矢印コネクタ 414">
            <a:extLst>
              <a:ext uri="{FF2B5EF4-FFF2-40B4-BE49-F238E27FC236}">
                <a16:creationId xmlns="" xmlns:a16="http://schemas.microsoft.com/office/drawing/2014/main" id="{E0E55312-6012-495A-BE8A-FE0EAA680360}"/>
              </a:ext>
            </a:extLst>
          </p:cNvPr>
          <p:cNvCxnSpPr>
            <a:cxnSpLocks/>
            <a:stCxn id="87" idx="3"/>
            <a:endCxn id="346" idx="2"/>
          </p:cNvCxnSpPr>
          <p:nvPr/>
        </p:nvCxnSpPr>
        <p:spPr>
          <a:xfrm>
            <a:off x="6735594" y="1590358"/>
            <a:ext cx="769315" cy="53871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直線矢印コネクタ 416">
            <a:extLst>
              <a:ext uri="{FF2B5EF4-FFF2-40B4-BE49-F238E27FC236}">
                <a16:creationId xmlns="" xmlns:a16="http://schemas.microsoft.com/office/drawing/2014/main" id="{F1A428A4-FC18-4C71-A592-F6252B070271}"/>
              </a:ext>
            </a:extLst>
          </p:cNvPr>
          <p:cNvCxnSpPr>
            <a:cxnSpLocks/>
            <a:stCxn id="19" idx="3"/>
            <a:endCxn id="346" idx="2"/>
          </p:cNvCxnSpPr>
          <p:nvPr/>
        </p:nvCxnSpPr>
        <p:spPr>
          <a:xfrm flipV="1">
            <a:off x="6941148" y="2129072"/>
            <a:ext cx="563761" cy="49031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直線矢印コネクタ 418">
            <a:extLst>
              <a:ext uri="{FF2B5EF4-FFF2-40B4-BE49-F238E27FC236}">
                <a16:creationId xmlns="" xmlns:a16="http://schemas.microsoft.com/office/drawing/2014/main" id="{9D360C67-0DD0-419F-944C-FD70CB9953E5}"/>
              </a:ext>
            </a:extLst>
          </p:cNvPr>
          <p:cNvCxnSpPr>
            <a:cxnSpLocks/>
            <a:stCxn id="265" idx="3"/>
            <a:endCxn id="349" idx="4"/>
          </p:cNvCxnSpPr>
          <p:nvPr/>
        </p:nvCxnSpPr>
        <p:spPr>
          <a:xfrm flipV="1">
            <a:off x="7800433" y="2864206"/>
            <a:ext cx="109270" cy="115313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直線矢印コネクタ 420">
            <a:extLst>
              <a:ext uri="{FF2B5EF4-FFF2-40B4-BE49-F238E27FC236}">
                <a16:creationId xmlns="" xmlns:a16="http://schemas.microsoft.com/office/drawing/2014/main" id="{D8D9599A-1777-4054-886B-E6566725ACDF}"/>
              </a:ext>
            </a:extLst>
          </p:cNvPr>
          <p:cNvCxnSpPr>
            <a:cxnSpLocks/>
            <a:stCxn id="265" idx="3"/>
          </p:cNvCxnSpPr>
          <p:nvPr/>
        </p:nvCxnSpPr>
        <p:spPr>
          <a:xfrm flipV="1">
            <a:off x="7800433" y="2192128"/>
            <a:ext cx="297564" cy="182521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直線矢印コネクタ 422">
            <a:extLst>
              <a:ext uri="{FF2B5EF4-FFF2-40B4-BE49-F238E27FC236}">
                <a16:creationId xmlns="" xmlns:a16="http://schemas.microsoft.com/office/drawing/2014/main" id="{5D0D9F22-3CC7-4FB5-8782-B177A5007E2A}"/>
              </a:ext>
            </a:extLst>
          </p:cNvPr>
          <p:cNvCxnSpPr>
            <a:cxnSpLocks/>
            <a:stCxn id="265" idx="3"/>
          </p:cNvCxnSpPr>
          <p:nvPr/>
        </p:nvCxnSpPr>
        <p:spPr>
          <a:xfrm flipV="1">
            <a:off x="7800433" y="1552882"/>
            <a:ext cx="205282" cy="246446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ボックス 81">
            <a:extLst>
              <a:ext uri="{FF2B5EF4-FFF2-40B4-BE49-F238E27FC236}">
                <a16:creationId xmlns="" xmlns:a16="http://schemas.microsoft.com/office/drawing/2014/main" id="{D0BC7319-7354-4B7A-8B65-18B985370814}"/>
              </a:ext>
            </a:extLst>
          </p:cNvPr>
          <p:cNvSpPr txBox="1"/>
          <p:nvPr/>
        </p:nvSpPr>
        <p:spPr>
          <a:xfrm>
            <a:off x="8613929" y="1497998"/>
            <a:ext cx="430887" cy="48373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矢印: 右 83">
            <a:extLst>
              <a:ext uri="{FF2B5EF4-FFF2-40B4-BE49-F238E27FC236}">
                <a16:creationId xmlns="" xmlns:a16="http://schemas.microsoft.com/office/drawing/2014/main" id="{E4275477-EE65-4FCC-BDC0-B8D1A7C8B191}"/>
              </a:ext>
            </a:extLst>
          </p:cNvPr>
          <p:cNvSpPr/>
          <p:nvPr/>
        </p:nvSpPr>
        <p:spPr>
          <a:xfrm>
            <a:off x="8239357" y="3150194"/>
            <a:ext cx="321298" cy="1825940"/>
          </a:xfrm>
          <a:prstGeom prst="rightArrow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="" xmlns:a16="http://schemas.microsoft.com/office/drawing/2014/main" id="{43E4BCB9-6793-4688-9735-FED29C0BBE6A}"/>
              </a:ext>
            </a:extLst>
          </p:cNvPr>
          <p:cNvSpPr/>
          <p:nvPr/>
        </p:nvSpPr>
        <p:spPr>
          <a:xfrm>
            <a:off x="99185" y="659404"/>
            <a:ext cx="2197247" cy="574233"/>
          </a:xfrm>
          <a:prstGeom prst="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1" lang="ja-JP" alt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="" xmlns:a16="http://schemas.microsoft.com/office/drawing/2014/main" id="{38D76D22-DCD1-4CCD-BD56-2EA79AF7B007}"/>
              </a:ext>
            </a:extLst>
          </p:cNvPr>
          <p:cNvSpPr/>
          <p:nvPr/>
        </p:nvSpPr>
        <p:spPr>
          <a:xfrm>
            <a:off x="2511388" y="641364"/>
            <a:ext cx="2543129" cy="610312"/>
          </a:xfrm>
          <a:prstGeom prst="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ja-JP" alt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="" xmlns:a16="http://schemas.microsoft.com/office/drawing/2014/main" id="{C4BF4408-064B-4AA7-8B9D-99231FF6333C}"/>
              </a:ext>
            </a:extLst>
          </p:cNvPr>
          <p:cNvSpPr/>
          <p:nvPr/>
        </p:nvSpPr>
        <p:spPr>
          <a:xfrm>
            <a:off x="5406967" y="613258"/>
            <a:ext cx="2447552" cy="597255"/>
          </a:xfrm>
          <a:prstGeom prst="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1" lang="ja-JP" alt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466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="" xmlns:a16="http://schemas.microsoft.com/office/drawing/2014/main" id="{3065C09D-FC61-424C-8D51-8D517C08CA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26446"/>
            <a:ext cx="8289235" cy="488708"/>
          </a:xfrm>
        </p:spPr>
        <p:txBody>
          <a:bodyPr/>
          <a:lstStyle/>
          <a:p>
            <a:r>
              <a:rPr lang="vi-VN" altLang="ja-JP" sz="2000" dirty="0">
                <a:latin typeface="Times New Roman" pitchFamily="18" charset="0"/>
                <a:cs typeface="Times New Roman" pitchFamily="18" charset="0"/>
              </a:rPr>
              <a:t>Cách phát hiện vấn đề (2)Nguyên </a:t>
            </a:r>
            <a:r>
              <a:rPr lang="vi-VN" altLang="ja-JP" sz="2000" dirty="0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vi-VN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="" xmlns:a16="http://schemas.microsoft.com/office/drawing/2014/main" id="{2D8E11F1-8E6D-4919-BF27-872435B4438A}"/>
              </a:ext>
            </a:extLst>
          </p:cNvPr>
          <p:cNvGrpSpPr/>
          <p:nvPr/>
        </p:nvGrpSpPr>
        <p:grpSpPr>
          <a:xfrm>
            <a:off x="226574" y="1396182"/>
            <a:ext cx="461665" cy="4914980"/>
            <a:chOff x="226574" y="1897625"/>
            <a:chExt cx="461665" cy="3234813"/>
          </a:xfrm>
        </p:grpSpPr>
        <p:sp>
          <p:nvSpPr>
            <p:cNvPr id="8" name="正方形/長方形 7">
              <a:extLst>
                <a:ext uri="{FF2B5EF4-FFF2-40B4-BE49-F238E27FC236}">
                  <a16:creationId xmlns="" xmlns:a16="http://schemas.microsoft.com/office/drawing/2014/main" id="{B1675563-2780-4AFC-9C90-0354FFA7B1CE}"/>
                </a:ext>
              </a:extLst>
            </p:cNvPr>
            <p:cNvSpPr/>
            <p:nvPr/>
          </p:nvSpPr>
          <p:spPr>
            <a:xfrm>
              <a:off x="262874" y="1897625"/>
              <a:ext cx="425365" cy="3234813"/>
            </a:xfrm>
            <a:prstGeom prst="rect">
              <a:avLst/>
            </a:prstGeom>
            <a:noFill/>
            <a:ln w="952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="" xmlns:a16="http://schemas.microsoft.com/office/drawing/2014/main" id="{E7BDAA21-C899-4FBB-B82B-648D454558A2}"/>
                </a:ext>
              </a:extLst>
            </p:cNvPr>
            <p:cNvSpPr txBox="1"/>
            <p:nvPr/>
          </p:nvSpPr>
          <p:spPr>
            <a:xfrm>
              <a:off x="226574" y="1897625"/>
              <a:ext cx="461665" cy="323481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ja-JP" dirty="0" err="1" smtClean="0"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dirty="0" err="1" smtClean="0"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dirty="0" err="1" smtClean="0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altLang="ja-JP" dirty="0" err="1" smtClean="0"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dirty="0" err="1" smtClean="0">
                  <a:latin typeface="Times New Roman" pitchFamily="18" charset="0"/>
                  <a:cs typeface="Times New Roman" pitchFamily="18" charset="0"/>
                </a:rPr>
                <a:t>quan</a:t>
              </a:r>
              <a:endParaRPr lang="en-US" altLang="ja-JP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楕円 9">
            <a:extLst>
              <a:ext uri="{FF2B5EF4-FFF2-40B4-BE49-F238E27FC236}">
                <a16:creationId xmlns="" xmlns:a16="http://schemas.microsoft.com/office/drawing/2014/main" id="{51CF250B-2DBF-4738-B02B-ADDB08DE8E89}"/>
              </a:ext>
            </a:extLst>
          </p:cNvPr>
          <p:cNvSpPr/>
          <p:nvPr/>
        </p:nvSpPr>
        <p:spPr>
          <a:xfrm>
            <a:off x="701645" y="1430660"/>
            <a:ext cx="1446973" cy="623245"/>
          </a:xfrm>
          <a:prstGeom prst="ellipse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ja-JP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tai: </a:t>
            </a:r>
            <a:r>
              <a:rPr lang="en-US" altLang="ja-JP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endParaRPr lang="en-US" altLang="ja-JP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ja-JP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altLang="ja-JP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ja-JP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altLang="ja-JP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ja-JP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ja-JP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hường</a:t>
            </a:r>
            <a:r>
              <a:rPr lang="en-US" altLang="ja-JP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ja-JP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="" xmlns:a16="http://schemas.microsoft.com/office/drawing/2014/main" id="{F233EC9D-8326-4A3A-8311-029FD15B369E}"/>
              </a:ext>
            </a:extLst>
          </p:cNvPr>
          <p:cNvSpPr/>
          <p:nvPr/>
        </p:nvSpPr>
        <p:spPr>
          <a:xfrm>
            <a:off x="688239" y="2161165"/>
            <a:ext cx="1446973" cy="802485"/>
          </a:xfrm>
          <a:prstGeom prst="ellipse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ja-JP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altLang="ja-JP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ja-JP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ja-JP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endParaRPr lang="en-US" altLang="ja-JP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ja-JP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ja-JP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ja-JP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ja-JP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ja-JP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="" xmlns:a16="http://schemas.microsoft.com/office/drawing/2014/main" id="{BED92E60-29BE-4E5E-BBB5-9A16B31ADAC9}"/>
              </a:ext>
            </a:extLst>
          </p:cNvPr>
          <p:cNvSpPr/>
          <p:nvPr/>
        </p:nvSpPr>
        <p:spPr>
          <a:xfrm>
            <a:off x="760271" y="3178291"/>
            <a:ext cx="1446973" cy="623245"/>
          </a:xfrm>
          <a:prstGeom prst="ellipse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ja-JP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ja-JP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ja-JP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ja-JP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endParaRPr lang="en-US" altLang="ja-JP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ja-JP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ỳ</a:t>
            </a:r>
            <a:r>
              <a:rPr lang="en-US" altLang="ja-JP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altLang="ja-JP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ja-JP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="" xmlns:a16="http://schemas.microsoft.com/office/drawing/2014/main" id="{E2E97EE9-88C8-4EFC-AC9E-788B0E855315}"/>
              </a:ext>
            </a:extLst>
          </p:cNvPr>
          <p:cNvSpPr/>
          <p:nvPr/>
        </p:nvSpPr>
        <p:spPr>
          <a:xfrm>
            <a:off x="688238" y="4016177"/>
            <a:ext cx="1446973" cy="623245"/>
          </a:xfrm>
          <a:prstGeom prst="ellipse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ja-JP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altLang="ja-JP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altLang="ja-JP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ja-JP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ja-JP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altLang="ja-JP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quái</a:t>
            </a:r>
            <a:r>
              <a:rPr lang="en-US" altLang="ja-JP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ja-JP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="" xmlns:a16="http://schemas.microsoft.com/office/drawing/2014/main" id="{B9FF4663-A6E1-4BEB-8936-A2B6CB5922B7}"/>
              </a:ext>
            </a:extLst>
          </p:cNvPr>
          <p:cNvSpPr/>
          <p:nvPr/>
        </p:nvSpPr>
        <p:spPr>
          <a:xfrm>
            <a:off x="730596" y="5368647"/>
            <a:ext cx="1451618" cy="916546"/>
          </a:xfrm>
          <a:prstGeom prst="ellipse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ja-JP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ja-JP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ja-JP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altLang="ja-JP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ja-JP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hác</a:t>
            </a:r>
            <a:r>
              <a:rPr lang="en-US" altLang="ja-JP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ja-JP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altLang="ja-JP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ja-JP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ja-JP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ảm</a:t>
            </a:r>
            <a:r>
              <a:rPr lang="en-US" altLang="ja-JP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ja-JP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ja-JP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altLang="ja-JP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ja-JP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ja-JP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uan</a:t>
            </a:r>
            <a:r>
              <a:rPr lang="en-US" altLang="ja-JP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ja-JP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US" altLang="ja-JP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="" xmlns:a16="http://schemas.microsoft.com/office/drawing/2014/main" id="{938E5B53-561E-42B3-9574-F364CC9C19E0}"/>
              </a:ext>
            </a:extLst>
          </p:cNvPr>
          <p:cNvSpPr/>
          <p:nvPr/>
        </p:nvSpPr>
        <p:spPr>
          <a:xfrm>
            <a:off x="700457" y="4758514"/>
            <a:ext cx="1451618" cy="623245"/>
          </a:xfrm>
          <a:prstGeom prst="ellipse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ja-JP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da:</a:t>
            </a:r>
          </a:p>
          <a:p>
            <a:pPr algn="ctr"/>
            <a:r>
              <a:rPr lang="en-US" altLang="ja-JP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altLang="ja-JP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altLang="ja-JP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ja-JP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ja-JP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ay </a:t>
            </a:r>
            <a:r>
              <a:rPr lang="en-US" altLang="ja-JP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mỏnh</a:t>
            </a:r>
            <a:endParaRPr lang="en-US" altLang="ja-JP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="" xmlns:a16="http://schemas.microsoft.com/office/drawing/2014/main" id="{A7112393-0BD7-43C1-9AC3-2DE6F539D606}"/>
              </a:ext>
            </a:extLst>
          </p:cNvPr>
          <p:cNvSpPr/>
          <p:nvPr/>
        </p:nvSpPr>
        <p:spPr>
          <a:xfrm>
            <a:off x="2406826" y="1271936"/>
            <a:ext cx="2507192" cy="839049"/>
          </a:xfrm>
          <a:prstGeom prst="ellipse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endParaRPr lang="en-US" altLang="ja-JP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endParaRPr lang="en-US" altLang="ja-JP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endParaRPr kumimoji="1" lang="ja-JP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="" xmlns:a16="http://schemas.microsoft.com/office/drawing/2014/main" id="{40D49F3D-55D0-49F3-9924-A2AC0E58276F}"/>
              </a:ext>
            </a:extLst>
          </p:cNvPr>
          <p:cNvSpPr/>
          <p:nvPr/>
        </p:nvSpPr>
        <p:spPr>
          <a:xfrm>
            <a:off x="2406826" y="2221291"/>
            <a:ext cx="2507192" cy="737812"/>
          </a:xfrm>
          <a:prstGeom prst="ellipse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kumimoji="1" lang="en-US" altLang="ja-JP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bừa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bộn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kumimoji="1" lang="ja-JP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="" xmlns:a16="http://schemas.microsoft.com/office/drawing/2014/main" id="{5CE7836D-054E-4ACF-B1AA-C8BFBAE92FC8}"/>
              </a:ext>
            </a:extLst>
          </p:cNvPr>
          <p:cNvSpPr/>
          <p:nvPr/>
        </p:nvSpPr>
        <p:spPr>
          <a:xfrm>
            <a:off x="2406826" y="3088025"/>
            <a:ext cx="2507192" cy="703143"/>
          </a:xfrm>
          <a:prstGeom prst="ellipse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hôi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rò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endParaRPr kumimoji="1" lang="ja-JP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="" xmlns:a16="http://schemas.microsoft.com/office/drawing/2014/main" id="{65AACD95-D2CC-44D2-AEEA-8F1D9D810560}"/>
              </a:ext>
            </a:extLst>
          </p:cNvPr>
          <p:cNvSpPr/>
          <p:nvPr/>
        </p:nvSpPr>
        <p:spPr>
          <a:xfrm>
            <a:off x="2376711" y="3918473"/>
            <a:ext cx="2507192" cy="498673"/>
          </a:xfrm>
          <a:prstGeom prst="ellipse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thiu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nêm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nếm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endParaRPr kumimoji="1" lang="ja-JP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="" xmlns:a16="http://schemas.microsoft.com/office/drawing/2014/main" id="{915ED130-F7BB-4832-9470-E540092858B4}"/>
              </a:ext>
            </a:extLst>
          </p:cNvPr>
          <p:cNvSpPr/>
          <p:nvPr/>
        </p:nvSpPr>
        <p:spPr>
          <a:xfrm>
            <a:off x="2336292" y="4494802"/>
            <a:ext cx="2709724" cy="947594"/>
          </a:xfrm>
          <a:prstGeom prst="ellipse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kumimoji="1" lang="en-US" altLang="ja-JP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míc</a:t>
            </a:r>
            <a:endParaRPr lang="en-US" altLang="ja-JP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endParaRPr kumimoji="1" lang="en-US" altLang="ja-JP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kumimoji="1" lang="ja-JP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="" xmlns:a16="http://schemas.microsoft.com/office/drawing/2014/main" id="{CE6FC3CF-C5CD-475A-B673-5F628A2F29A9}"/>
              </a:ext>
            </a:extLst>
          </p:cNvPr>
          <p:cNvSpPr/>
          <p:nvPr/>
        </p:nvSpPr>
        <p:spPr>
          <a:xfrm>
            <a:off x="2423820" y="5603610"/>
            <a:ext cx="2507192" cy="670166"/>
          </a:xfrm>
          <a:prstGeom prst="ellipse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kumimoji="1" lang="en-US" altLang="ja-JP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ja-JP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ằng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endParaRPr lang="en-US" altLang="ja-JP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ja-JP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1"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ằng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kumimoji="1" lang="ja-JP" alt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="" xmlns:a16="http://schemas.microsoft.com/office/drawing/2014/main" id="{E9A1BFCC-9376-4098-ABD4-EF21F583154D}"/>
              </a:ext>
            </a:extLst>
          </p:cNvPr>
          <p:cNvSpPr/>
          <p:nvPr/>
        </p:nvSpPr>
        <p:spPr>
          <a:xfrm>
            <a:off x="5654498" y="2245119"/>
            <a:ext cx="1446973" cy="766193"/>
          </a:xfrm>
          <a:prstGeom prst="rect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altLang="ja-JP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iểm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ja-JP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ưỡng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ja-JP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kumimoji="1" lang="ja-JP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="" xmlns:a16="http://schemas.microsoft.com/office/drawing/2014/main" id="{A30C3635-F401-4F4F-9D37-B7BE2597D3F9}"/>
              </a:ext>
            </a:extLst>
          </p:cNvPr>
          <p:cNvSpPr/>
          <p:nvPr/>
        </p:nvSpPr>
        <p:spPr>
          <a:xfrm>
            <a:off x="5658480" y="3482722"/>
            <a:ext cx="1436687" cy="543635"/>
          </a:xfrm>
          <a:prstGeom prst="rect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kumimoji="1" lang="ja-JP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="" xmlns:a16="http://schemas.microsoft.com/office/drawing/2014/main" id="{60BCBC5A-1C7C-48E5-AA35-B2E49685EC26}"/>
              </a:ext>
            </a:extLst>
          </p:cNvPr>
          <p:cNvSpPr/>
          <p:nvPr/>
        </p:nvSpPr>
        <p:spPr>
          <a:xfrm>
            <a:off x="5687677" y="4514851"/>
            <a:ext cx="1426401" cy="575462"/>
          </a:xfrm>
          <a:prstGeom prst="rect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endParaRPr lang="en-US" altLang="ja-JP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kumimoji="1" lang="ja-JP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="" xmlns:a16="http://schemas.microsoft.com/office/drawing/2014/main" id="{E1B04144-88C7-4952-957F-B7E5D46C001A}"/>
              </a:ext>
            </a:extLst>
          </p:cNvPr>
          <p:cNvCxnSpPr>
            <a:cxnSpLocks/>
            <a:stCxn id="3" idx="6"/>
            <a:endCxn id="22" idx="1"/>
          </p:cNvCxnSpPr>
          <p:nvPr/>
        </p:nvCxnSpPr>
        <p:spPr>
          <a:xfrm>
            <a:off x="4914018" y="1691461"/>
            <a:ext cx="740480" cy="93675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="" xmlns:a16="http://schemas.microsoft.com/office/drawing/2014/main" id="{D0C97E45-9006-4728-9039-3261BD2F7DB1}"/>
              </a:ext>
            </a:extLst>
          </p:cNvPr>
          <p:cNvCxnSpPr>
            <a:cxnSpLocks/>
            <a:stCxn id="16" idx="6"/>
            <a:endCxn id="22" idx="1"/>
          </p:cNvCxnSpPr>
          <p:nvPr/>
        </p:nvCxnSpPr>
        <p:spPr>
          <a:xfrm>
            <a:off x="4914018" y="2590197"/>
            <a:ext cx="740480" cy="3801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="" xmlns:a16="http://schemas.microsoft.com/office/drawing/2014/main" id="{DF42BE52-3192-424B-9707-21F06CEAEFF5}"/>
              </a:ext>
            </a:extLst>
          </p:cNvPr>
          <p:cNvCxnSpPr>
            <a:cxnSpLocks/>
            <a:stCxn id="17" idx="6"/>
            <a:endCxn id="22" idx="1"/>
          </p:cNvCxnSpPr>
          <p:nvPr/>
        </p:nvCxnSpPr>
        <p:spPr>
          <a:xfrm flipV="1">
            <a:off x="4914018" y="2628216"/>
            <a:ext cx="740480" cy="81138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="" xmlns:a16="http://schemas.microsoft.com/office/drawing/2014/main" id="{F2ED6F31-9FC3-4423-90A1-6C93D6388C75}"/>
              </a:ext>
            </a:extLst>
          </p:cNvPr>
          <p:cNvCxnSpPr>
            <a:cxnSpLocks/>
            <a:stCxn id="17" idx="6"/>
            <a:endCxn id="23" idx="1"/>
          </p:cNvCxnSpPr>
          <p:nvPr/>
        </p:nvCxnSpPr>
        <p:spPr>
          <a:xfrm>
            <a:off x="4914018" y="3439597"/>
            <a:ext cx="744462" cy="31494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="" xmlns:a16="http://schemas.microsoft.com/office/drawing/2014/main" id="{D8DB7463-749E-4EA6-8BC8-1A4AE8D4E147}"/>
              </a:ext>
            </a:extLst>
          </p:cNvPr>
          <p:cNvCxnSpPr>
            <a:cxnSpLocks/>
            <a:stCxn id="18" idx="6"/>
            <a:endCxn id="22" idx="1"/>
          </p:cNvCxnSpPr>
          <p:nvPr/>
        </p:nvCxnSpPr>
        <p:spPr>
          <a:xfrm flipV="1">
            <a:off x="4883903" y="2628216"/>
            <a:ext cx="770595" cy="153959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="" xmlns:a16="http://schemas.microsoft.com/office/drawing/2014/main" id="{6E876A58-7DDC-4F0C-BA0A-EBA6D4C53A24}"/>
              </a:ext>
            </a:extLst>
          </p:cNvPr>
          <p:cNvCxnSpPr>
            <a:cxnSpLocks/>
            <a:stCxn id="18" idx="6"/>
            <a:endCxn id="24" idx="1"/>
          </p:cNvCxnSpPr>
          <p:nvPr/>
        </p:nvCxnSpPr>
        <p:spPr>
          <a:xfrm>
            <a:off x="4883903" y="4167810"/>
            <a:ext cx="803774" cy="63477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="" xmlns:a16="http://schemas.microsoft.com/office/drawing/2014/main" id="{9FF8E97F-572B-4944-AA13-905D59EB6306}"/>
              </a:ext>
            </a:extLst>
          </p:cNvPr>
          <p:cNvCxnSpPr>
            <a:cxnSpLocks/>
            <a:stCxn id="19" idx="6"/>
            <a:endCxn id="22" idx="1"/>
          </p:cNvCxnSpPr>
          <p:nvPr/>
        </p:nvCxnSpPr>
        <p:spPr>
          <a:xfrm flipV="1">
            <a:off x="5046016" y="2628216"/>
            <a:ext cx="608482" cy="23403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="" xmlns:a16="http://schemas.microsoft.com/office/drawing/2014/main" id="{E9EC022C-172E-4BBD-ABE5-B157C65B6A3D}"/>
              </a:ext>
            </a:extLst>
          </p:cNvPr>
          <p:cNvCxnSpPr>
            <a:cxnSpLocks/>
            <a:stCxn id="19" idx="6"/>
            <a:endCxn id="24" idx="1"/>
          </p:cNvCxnSpPr>
          <p:nvPr/>
        </p:nvCxnSpPr>
        <p:spPr>
          <a:xfrm flipV="1">
            <a:off x="5046016" y="4802582"/>
            <a:ext cx="641661" cy="16601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楕円 42">
            <a:extLst>
              <a:ext uri="{FF2B5EF4-FFF2-40B4-BE49-F238E27FC236}">
                <a16:creationId xmlns="" xmlns:a16="http://schemas.microsoft.com/office/drawing/2014/main" id="{33C5BFCF-8ED4-4F3F-B765-1F543E9898A6}"/>
              </a:ext>
            </a:extLst>
          </p:cNvPr>
          <p:cNvSpPr/>
          <p:nvPr/>
        </p:nvSpPr>
        <p:spPr>
          <a:xfrm>
            <a:off x="7824956" y="2161165"/>
            <a:ext cx="1201072" cy="442550"/>
          </a:xfrm>
          <a:prstGeom prst="ellipse">
            <a:avLst/>
          </a:prstGeom>
          <a:solidFill>
            <a:schemeClr val="accent2"/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kumimoji="1" lang="en-US" altLang="ja-JP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kumimoji="1" lang="ja-JP" alt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直線矢印コネクタ 44">
            <a:extLst>
              <a:ext uri="{FF2B5EF4-FFF2-40B4-BE49-F238E27FC236}">
                <a16:creationId xmlns="" xmlns:a16="http://schemas.microsoft.com/office/drawing/2014/main" id="{37BFBCFE-F523-4D45-BF5C-0D0629742FE8}"/>
              </a:ext>
            </a:extLst>
          </p:cNvPr>
          <p:cNvCxnSpPr>
            <a:cxnSpLocks/>
            <a:stCxn id="22" idx="3"/>
            <a:endCxn id="43" idx="2"/>
          </p:cNvCxnSpPr>
          <p:nvPr/>
        </p:nvCxnSpPr>
        <p:spPr>
          <a:xfrm flipV="1">
            <a:off x="7101471" y="2382440"/>
            <a:ext cx="723485" cy="2457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楕円 45">
            <a:extLst>
              <a:ext uri="{FF2B5EF4-FFF2-40B4-BE49-F238E27FC236}">
                <a16:creationId xmlns="" xmlns:a16="http://schemas.microsoft.com/office/drawing/2014/main" id="{EEC59484-8311-4713-9F49-11EB31C8E8ED}"/>
              </a:ext>
            </a:extLst>
          </p:cNvPr>
          <p:cNvSpPr/>
          <p:nvPr/>
        </p:nvSpPr>
        <p:spPr>
          <a:xfrm>
            <a:off x="7837174" y="3329246"/>
            <a:ext cx="1201072" cy="442550"/>
          </a:xfrm>
          <a:prstGeom prst="ellipse">
            <a:avLst/>
          </a:prstGeom>
          <a:solidFill>
            <a:schemeClr val="accent2"/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altLang="ja-JP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endParaRPr kumimoji="1" lang="ja-JP" alt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="" xmlns:a16="http://schemas.microsoft.com/office/drawing/2014/main" id="{CC7F20D5-58EE-4FFC-9439-67A3B5090605}"/>
              </a:ext>
            </a:extLst>
          </p:cNvPr>
          <p:cNvSpPr/>
          <p:nvPr/>
        </p:nvSpPr>
        <p:spPr>
          <a:xfrm>
            <a:off x="7824956" y="4347770"/>
            <a:ext cx="1201072" cy="598678"/>
          </a:xfrm>
          <a:prstGeom prst="ellipse">
            <a:avLst/>
          </a:prstGeom>
          <a:solidFill>
            <a:schemeClr val="accent2"/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ja-JP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endParaRPr lang="en-US" altLang="ja-JP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kumimoji="1" lang="en-US" altLang="ja-JP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kumimoji="1" lang="ja-JP" alt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="" xmlns:a16="http://schemas.microsoft.com/office/drawing/2014/main" id="{6DE3E6D8-7714-4223-ACDC-CAB704C298F9}"/>
              </a:ext>
            </a:extLst>
          </p:cNvPr>
          <p:cNvCxnSpPr>
            <a:cxnSpLocks/>
            <a:stCxn id="22" idx="3"/>
            <a:endCxn id="46" idx="2"/>
          </p:cNvCxnSpPr>
          <p:nvPr/>
        </p:nvCxnSpPr>
        <p:spPr>
          <a:xfrm>
            <a:off x="7101471" y="2628216"/>
            <a:ext cx="735703" cy="92230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="" xmlns:a16="http://schemas.microsoft.com/office/drawing/2014/main" id="{3C4501BB-1DAA-49A6-825F-D5CC4CA35EA0}"/>
              </a:ext>
            </a:extLst>
          </p:cNvPr>
          <p:cNvCxnSpPr>
            <a:cxnSpLocks/>
            <a:stCxn id="22" idx="3"/>
            <a:endCxn id="47" idx="2"/>
          </p:cNvCxnSpPr>
          <p:nvPr/>
        </p:nvCxnSpPr>
        <p:spPr>
          <a:xfrm>
            <a:off x="7101471" y="2628216"/>
            <a:ext cx="723485" cy="201889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="" xmlns:a16="http://schemas.microsoft.com/office/drawing/2014/main" id="{1299E2C3-0762-4668-B211-1DD50005B7B5}"/>
              </a:ext>
            </a:extLst>
          </p:cNvPr>
          <p:cNvCxnSpPr>
            <a:cxnSpLocks/>
            <a:stCxn id="23" idx="3"/>
            <a:endCxn id="43" idx="2"/>
          </p:cNvCxnSpPr>
          <p:nvPr/>
        </p:nvCxnSpPr>
        <p:spPr>
          <a:xfrm flipV="1">
            <a:off x="7095167" y="2382440"/>
            <a:ext cx="729789" cy="13721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="" xmlns:a16="http://schemas.microsoft.com/office/drawing/2014/main" id="{2855CD58-FE6C-4C60-A349-409C8BCEE801}"/>
              </a:ext>
            </a:extLst>
          </p:cNvPr>
          <p:cNvCxnSpPr>
            <a:cxnSpLocks/>
            <a:stCxn id="23" idx="3"/>
            <a:endCxn id="46" idx="2"/>
          </p:cNvCxnSpPr>
          <p:nvPr/>
        </p:nvCxnSpPr>
        <p:spPr>
          <a:xfrm flipV="1">
            <a:off x="7095167" y="3550521"/>
            <a:ext cx="742007" cy="20401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="" xmlns:a16="http://schemas.microsoft.com/office/drawing/2014/main" id="{FDDC2B5B-7F29-440E-A6C6-0398CBFC8CAE}"/>
              </a:ext>
            </a:extLst>
          </p:cNvPr>
          <p:cNvCxnSpPr>
            <a:cxnSpLocks/>
            <a:stCxn id="24" idx="3"/>
            <a:endCxn id="43" idx="2"/>
          </p:cNvCxnSpPr>
          <p:nvPr/>
        </p:nvCxnSpPr>
        <p:spPr>
          <a:xfrm flipV="1">
            <a:off x="7114078" y="2382440"/>
            <a:ext cx="710878" cy="242014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="" xmlns:a16="http://schemas.microsoft.com/office/drawing/2014/main" id="{BA440765-1F69-48ED-8139-B624C61FB3F0}"/>
              </a:ext>
            </a:extLst>
          </p:cNvPr>
          <p:cNvCxnSpPr>
            <a:cxnSpLocks/>
            <a:stCxn id="24" idx="3"/>
            <a:endCxn id="46" idx="2"/>
          </p:cNvCxnSpPr>
          <p:nvPr/>
        </p:nvCxnSpPr>
        <p:spPr>
          <a:xfrm flipV="1">
            <a:off x="7114078" y="3550521"/>
            <a:ext cx="723096" cy="125206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="" xmlns:a16="http://schemas.microsoft.com/office/drawing/2014/main" id="{FF4E508F-1A12-4689-B7C9-6D73CD3D372C}"/>
              </a:ext>
            </a:extLst>
          </p:cNvPr>
          <p:cNvCxnSpPr>
            <a:cxnSpLocks/>
            <a:stCxn id="24" idx="3"/>
            <a:endCxn id="47" idx="2"/>
          </p:cNvCxnSpPr>
          <p:nvPr/>
        </p:nvCxnSpPr>
        <p:spPr>
          <a:xfrm flipV="1">
            <a:off x="7114078" y="4647109"/>
            <a:ext cx="710878" cy="15547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>
            <a:extLst>
              <a:ext uri="{FF2B5EF4-FFF2-40B4-BE49-F238E27FC236}">
                <a16:creationId xmlns="" xmlns:a16="http://schemas.microsoft.com/office/drawing/2014/main" id="{1E047E0D-1216-44A8-B084-D99CB8DB271D}"/>
              </a:ext>
            </a:extLst>
          </p:cNvPr>
          <p:cNvCxnSpPr>
            <a:cxnSpLocks/>
            <a:stCxn id="10" idx="6"/>
            <a:endCxn id="3" idx="2"/>
          </p:cNvCxnSpPr>
          <p:nvPr/>
        </p:nvCxnSpPr>
        <p:spPr>
          <a:xfrm flipV="1">
            <a:off x="2148618" y="1691461"/>
            <a:ext cx="258208" cy="5082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>
            <a:extLst>
              <a:ext uri="{FF2B5EF4-FFF2-40B4-BE49-F238E27FC236}">
                <a16:creationId xmlns="" xmlns:a16="http://schemas.microsoft.com/office/drawing/2014/main" id="{D91BE4E1-0B1F-4E0B-BABA-F817561E29A5}"/>
              </a:ext>
            </a:extLst>
          </p:cNvPr>
          <p:cNvCxnSpPr>
            <a:cxnSpLocks/>
            <a:stCxn id="11" idx="6"/>
            <a:endCxn id="16" idx="2"/>
          </p:cNvCxnSpPr>
          <p:nvPr/>
        </p:nvCxnSpPr>
        <p:spPr>
          <a:xfrm>
            <a:off x="2135212" y="2562408"/>
            <a:ext cx="271614" cy="2778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>
            <a:extLst>
              <a:ext uri="{FF2B5EF4-FFF2-40B4-BE49-F238E27FC236}">
                <a16:creationId xmlns="" xmlns:a16="http://schemas.microsoft.com/office/drawing/2014/main" id="{E88085AA-C5D3-405E-A21E-38B0FD1C84B1}"/>
              </a:ext>
            </a:extLst>
          </p:cNvPr>
          <p:cNvCxnSpPr>
            <a:stCxn id="12" idx="6"/>
            <a:endCxn id="17" idx="2"/>
          </p:cNvCxnSpPr>
          <p:nvPr/>
        </p:nvCxnSpPr>
        <p:spPr>
          <a:xfrm flipV="1">
            <a:off x="2207244" y="3439597"/>
            <a:ext cx="199582" cy="5031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>
            <a:extLst>
              <a:ext uri="{FF2B5EF4-FFF2-40B4-BE49-F238E27FC236}">
                <a16:creationId xmlns="" xmlns:a16="http://schemas.microsoft.com/office/drawing/2014/main" id="{9A524009-9A39-48D4-8C44-051F149DDEF8}"/>
              </a:ext>
            </a:extLst>
          </p:cNvPr>
          <p:cNvCxnSpPr>
            <a:stCxn id="13" idx="6"/>
            <a:endCxn id="18" idx="2"/>
          </p:cNvCxnSpPr>
          <p:nvPr/>
        </p:nvCxnSpPr>
        <p:spPr>
          <a:xfrm flipV="1">
            <a:off x="2135211" y="4167810"/>
            <a:ext cx="241500" cy="15999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>
            <a:extLst>
              <a:ext uri="{FF2B5EF4-FFF2-40B4-BE49-F238E27FC236}">
                <a16:creationId xmlns="" xmlns:a16="http://schemas.microsoft.com/office/drawing/2014/main" id="{0D65E1A7-17BC-4D94-AED9-2AB2EE3A0E62}"/>
              </a:ext>
            </a:extLst>
          </p:cNvPr>
          <p:cNvCxnSpPr>
            <a:cxnSpLocks/>
            <a:stCxn id="15" idx="6"/>
            <a:endCxn id="19" idx="2"/>
          </p:cNvCxnSpPr>
          <p:nvPr/>
        </p:nvCxnSpPr>
        <p:spPr>
          <a:xfrm flipV="1">
            <a:off x="2152075" y="4968599"/>
            <a:ext cx="184217" cy="10153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>
            <a:extLst>
              <a:ext uri="{FF2B5EF4-FFF2-40B4-BE49-F238E27FC236}">
                <a16:creationId xmlns="" xmlns:a16="http://schemas.microsoft.com/office/drawing/2014/main" id="{5AFD4D0F-A68A-4D98-AA3F-7D39A6BCFC12}"/>
              </a:ext>
            </a:extLst>
          </p:cNvPr>
          <p:cNvCxnSpPr>
            <a:cxnSpLocks/>
            <a:stCxn id="14" idx="6"/>
            <a:endCxn id="20" idx="2"/>
          </p:cNvCxnSpPr>
          <p:nvPr/>
        </p:nvCxnSpPr>
        <p:spPr>
          <a:xfrm>
            <a:off x="2182214" y="5826920"/>
            <a:ext cx="241606" cy="11177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>
            <a:extLst>
              <a:ext uri="{FF2B5EF4-FFF2-40B4-BE49-F238E27FC236}">
                <a16:creationId xmlns="" xmlns:a16="http://schemas.microsoft.com/office/drawing/2014/main" id="{C27D1305-DDC7-4F9C-B609-BB82FAC4318E}"/>
              </a:ext>
            </a:extLst>
          </p:cNvPr>
          <p:cNvCxnSpPr>
            <a:cxnSpLocks/>
            <a:stCxn id="16" idx="6"/>
            <a:endCxn id="24" idx="1"/>
          </p:cNvCxnSpPr>
          <p:nvPr/>
        </p:nvCxnSpPr>
        <p:spPr>
          <a:xfrm>
            <a:off x="4914018" y="2590197"/>
            <a:ext cx="773659" cy="22123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矢印コネクタ 105">
            <a:extLst>
              <a:ext uri="{FF2B5EF4-FFF2-40B4-BE49-F238E27FC236}">
                <a16:creationId xmlns="" xmlns:a16="http://schemas.microsoft.com/office/drawing/2014/main" id="{327491D0-2F47-4259-8F47-522DDD306EA1}"/>
              </a:ext>
            </a:extLst>
          </p:cNvPr>
          <p:cNvCxnSpPr>
            <a:cxnSpLocks/>
            <a:stCxn id="17" idx="6"/>
            <a:endCxn id="24" idx="1"/>
          </p:cNvCxnSpPr>
          <p:nvPr/>
        </p:nvCxnSpPr>
        <p:spPr>
          <a:xfrm>
            <a:off x="4914018" y="3439597"/>
            <a:ext cx="773659" cy="13629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矢印コネクタ 107">
            <a:extLst>
              <a:ext uri="{FF2B5EF4-FFF2-40B4-BE49-F238E27FC236}">
                <a16:creationId xmlns="" xmlns:a16="http://schemas.microsoft.com/office/drawing/2014/main" id="{718B2BC7-4B26-419B-A7E4-DBF5978CF64B}"/>
              </a:ext>
            </a:extLst>
          </p:cNvPr>
          <p:cNvCxnSpPr>
            <a:cxnSpLocks/>
            <a:stCxn id="19" idx="6"/>
            <a:endCxn id="23" idx="1"/>
          </p:cNvCxnSpPr>
          <p:nvPr/>
        </p:nvCxnSpPr>
        <p:spPr>
          <a:xfrm flipV="1">
            <a:off x="5046016" y="3754540"/>
            <a:ext cx="612464" cy="121405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矢印コネクタ 109">
            <a:extLst>
              <a:ext uri="{FF2B5EF4-FFF2-40B4-BE49-F238E27FC236}">
                <a16:creationId xmlns="" xmlns:a16="http://schemas.microsoft.com/office/drawing/2014/main" id="{1E03E37A-001F-4FD4-966D-934524310EEE}"/>
              </a:ext>
            </a:extLst>
          </p:cNvPr>
          <p:cNvCxnSpPr>
            <a:cxnSpLocks/>
            <a:stCxn id="23" idx="3"/>
            <a:endCxn id="47" idx="2"/>
          </p:cNvCxnSpPr>
          <p:nvPr/>
        </p:nvCxnSpPr>
        <p:spPr>
          <a:xfrm>
            <a:off x="7095167" y="3754540"/>
            <a:ext cx="729789" cy="89256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正方形/長方形 111">
            <a:extLst>
              <a:ext uri="{FF2B5EF4-FFF2-40B4-BE49-F238E27FC236}">
                <a16:creationId xmlns="" xmlns:a16="http://schemas.microsoft.com/office/drawing/2014/main" id="{4D5763D8-B81A-4C6B-9742-19A7550AB8B3}"/>
              </a:ext>
            </a:extLst>
          </p:cNvPr>
          <p:cNvSpPr/>
          <p:nvPr/>
        </p:nvSpPr>
        <p:spPr>
          <a:xfrm>
            <a:off x="5364163" y="1925185"/>
            <a:ext cx="1980533" cy="4155338"/>
          </a:xfrm>
          <a:prstGeom prst="rect">
            <a:avLst/>
          </a:prstGeom>
          <a:noFill/>
          <a:ln w="190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4" name="直線矢印コネクタ 113">
            <a:extLst>
              <a:ext uri="{FF2B5EF4-FFF2-40B4-BE49-F238E27FC236}">
                <a16:creationId xmlns="" xmlns:a16="http://schemas.microsoft.com/office/drawing/2014/main" id="{FAE7D6C1-75B2-400B-AEF4-5A1E1BD5AAD1}"/>
              </a:ext>
            </a:extLst>
          </p:cNvPr>
          <p:cNvCxnSpPr>
            <a:cxnSpLocks/>
            <a:stCxn id="20" idx="6"/>
          </p:cNvCxnSpPr>
          <p:nvPr/>
        </p:nvCxnSpPr>
        <p:spPr>
          <a:xfrm flipV="1">
            <a:off x="4931012" y="5561831"/>
            <a:ext cx="1233814" cy="37686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テキスト ボックス 114">
            <a:extLst>
              <a:ext uri="{FF2B5EF4-FFF2-40B4-BE49-F238E27FC236}">
                <a16:creationId xmlns="" xmlns:a16="http://schemas.microsoft.com/office/drawing/2014/main" id="{77B81209-E2DA-4E4D-8280-1E6C03D3EBF4}"/>
              </a:ext>
            </a:extLst>
          </p:cNvPr>
          <p:cNvSpPr txBox="1"/>
          <p:nvPr/>
        </p:nvSpPr>
        <p:spPr>
          <a:xfrm>
            <a:off x="6066179" y="5187381"/>
            <a:ext cx="688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4000">
                <a:latin typeface="Times New Roman" pitchFamily="18" charset="0"/>
                <a:cs typeface="Times New Roman" pitchFamily="18" charset="0"/>
              </a:rPr>
              <a:t>❓</a:t>
            </a:r>
            <a:endParaRPr kumimoji="1" lang="ja-JP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="" xmlns:a16="http://schemas.microsoft.com/office/drawing/2014/main" id="{465EAF3B-A0DE-4C52-A516-1FA0430E767B}"/>
              </a:ext>
            </a:extLst>
          </p:cNvPr>
          <p:cNvSpPr/>
          <p:nvPr/>
        </p:nvSpPr>
        <p:spPr>
          <a:xfrm>
            <a:off x="209579" y="611043"/>
            <a:ext cx="2197247" cy="574233"/>
          </a:xfrm>
          <a:prstGeom prst="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ja-JP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ja-JP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ja-JP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altLang="ja-JP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ja-JP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ja-JP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ja-JP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ja-JP" alt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="" xmlns:a16="http://schemas.microsoft.com/office/drawing/2014/main" id="{CE1B611E-9755-4995-8A2D-EE20BF770560}"/>
              </a:ext>
            </a:extLst>
          </p:cNvPr>
          <p:cNvSpPr/>
          <p:nvPr/>
        </p:nvSpPr>
        <p:spPr>
          <a:xfrm>
            <a:off x="2572555" y="580192"/>
            <a:ext cx="2543129" cy="610312"/>
          </a:xfrm>
          <a:prstGeom prst="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ja-JP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ja-JP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altLang="ja-JP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ja-JP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ja-JP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altLang="ja-JP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ja-JP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ja-JP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ja-JP" alt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="" xmlns:a16="http://schemas.microsoft.com/office/drawing/2014/main" id="{4BB3C34B-2945-40AE-A477-F56463800926}"/>
              </a:ext>
            </a:extLst>
          </p:cNvPr>
          <p:cNvSpPr/>
          <p:nvPr/>
        </p:nvSpPr>
        <p:spPr>
          <a:xfrm>
            <a:off x="5309344" y="575718"/>
            <a:ext cx="2447552" cy="597255"/>
          </a:xfrm>
          <a:prstGeom prst="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ja-JP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altLang="ja-JP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ja-JP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ja-JP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ja-JP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ja-JP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ja-JP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ja-JP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ja-JP" alt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745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="" xmlns:a16="http://schemas.microsoft.com/office/drawing/2014/main" id="{F0D5747C-CDD1-4416-91AF-41C360A88C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KAIZEN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="" xmlns:a16="http://schemas.microsoft.com/office/drawing/2014/main" id="{FCBF45DB-CA17-44AD-A4A3-F6989AA45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263841"/>
              </p:ext>
            </p:extLst>
          </p:nvPr>
        </p:nvGraphicFramePr>
        <p:xfrm>
          <a:off x="39665" y="653434"/>
          <a:ext cx="9064670" cy="6374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075">
                  <a:extLst>
                    <a:ext uri="{9D8B030D-6E8A-4147-A177-3AD203B41FA5}">
                      <a16:colId xmlns="" xmlns:a16="http://schemas.microsoft.com/office/drawing/2014/main" val="3983613631"/>
                    </a:ext>
                  </a:extLst>
                </a:gridCol>
                <a:gridCol w="1610139">
                  <a:extLst>
                    <a:ext uri="{9D8B030D-6E8A-4147-A177-3AD203B41FA5}">
                      <a16:colId xmlns="" xmlns:a16="http://schemas.microsoft.com/office/drawing/2014/main" val="3340256860"/>
                    </a:ext>
                  </a:extLst>
                </a:gridCol>
                <a:gridCol w="4224131">
                  <a:extLst>
                    <a:ext uri="{9D8B030D-6E8A-4147-A177-3AD203B41FA5}">
                      <a16:colId xmlns="" xmlns:a16="http://schemas.microsoft.com/office/drawing/2014/main" val="1881852578"/>
                    </a:ext>
                  </a:extLst>
                </a:gridCol>
                <a:gridCol w="2921325">
                  <a:extLst>
                    <a:ext uri="{9D8B030D-6E8A-4147-A177-3AD203B41FA5}">
                      <a16:colId xmlns="" xmlns:a16="http://schemas.microsoft.com/office/drawing/2014/main" val="2535057375"/>
                    </a:ext>
                  </a:extLst>
                </a:gridCol>
              </a:tblGrid>
              <a:tr h="367827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Quy</a:t>
                      </a:r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tắc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kumimoji="1" lang="en-US" altLang="ja-JP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kumimoji="1" lang="en-US" altLang="ja-JP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quy</a:t>
                      </a:r>
                      <a:r>
                        <a:rPr kumimoji="1" lang="en-US" altLang="ja-JP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tắc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kumimoji="1" lang="en-US" altLang="ja-JP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kumimoji="1" lang="en-US" altLang="ja-JP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ví</a:t>
                      </a:r>
                      <a:r>
                        <a:rPr kumimoji="1" lang="en-US" altLang="ja-JP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19914968"/>
                  </a:ext>
                </a:extLst>
              </a:tr>
              <a:tr h="1358132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1" lang="ja-JP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vấn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đề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hoạch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endParaRPr kumimoji="1" lang="ja-JP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ea"/>
                        <a:buAutoNum type="circleNumDbPlain"/>
                      </a:pPr>
                      <a:r>
                        <a:rPr kumimoji="1" lang="en-US" altLang="ja-JP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vấn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đề</a:t>
                      </a:r>
                      <a:r>
                        <a:rPr kumimoji="1" lang="en-US" altLang="ja-JP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ja-JP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→</a:t>
                      </a:r>
                      <a:r>
                        <a:rPr kumimoji="1" lang="en-US" altLang="ja-JP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vấn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đề</a:t>
                      </a:r>
                      <a:endParaRPr kumimoji="1" lang="en-US" altLang="ja-JP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+mj-ea"/>
                        <a:buAutoNum type="circleNumDbPlain"/>
                      </a:pPr>
                      <a:r>
                        <a:rPr kumimoji="1" lang="en-US" altLang="ja-JP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hoạch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phó</a:t>
                      </a:r>
                      <a:r>
                        <a:rPr kumimoji="1" lang="ja-JP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→</a:t>
                      </a:r>
                      <a:r>
                        <a:rPr kumimoji="1" lang="en-US" altLang="ja-JP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toán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hưởng</a:t>
                      </a:r>
                      <a:r>
                        <a:rPr kumimoji="1" lang="ja-JP" alt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Xem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endParaRPr kumimoji="1" lang="en-US" altLang="ja-JP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ea"/>
                        <a:buNone/>
                      </a:pPr>
                      <a:r>
                        <a:rPr kumimoji="1" lang="ja-JP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＊</a:t>
                      </a:r>
                      <a:r>
                        <a:rPr kumimoji="1" lang="en-US" altLang="ja-JP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“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Vấn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đề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kumimoji="1" lang="en-US" altLang="ja-JP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 typeface="+mj-ea"/>
                        <a:buNone/>
                      </a:pPr>
                      <a:r>
                        <a:rPr kumimoji="1" lang="ja-JP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＊</a:t>
                      </a:r>
                      <a:r>
                        <a:rPr kumimoji="1" lang="en-US" altLang="ja-JP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5S</a:t>
                      </a:r>
                      <a:endParaRPr kumimoji="1" lang="en-US" altLang="ja-JP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 typeface="+mj-ea"/>
                        <a:buNone/>
                      </a:pPr>
                      <a:r>
                        <a:rPr kumimoji="1" lang="ja-JP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＊</a:t>
                      </a:r>
                      <a:r>
                        <a:rPr kumimoji="1" lang="en-US" altLang="ja-JP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“7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lãng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phí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kumimoji="1" lang="en-US" altLang="ja-JP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 typeface="+mj-ea"/>
                        <a:buNone/>
                      </a:pPr>
                      <a:r>
                        <a:rPr kumimoji="1" lang="ja-JP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＊</a:t>
                      </a:r>
                      <a:r>
                        <a:rPr kumimoji="1" lang="en-US" altLang="ja-JP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IE-</a:t>
                      </a:r>
                      <a:r>
                        <a:rPr kumimoji="1" lang="ja-JP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７</a:t>
                      </a:r>
                      <a:r>
                        <a:rPr kumimoji="1" lang="en-US" altLang="ja-JP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endParaRPr kumimoji="1" lang="en-US" altLang="ja-JP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 typeface="+mj-ea"/>
                        <a:buNone/>
                      </a:pPr>
                      <a:r>
                        <a:rPr kumimoji="1" lang="ja-JP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＊</a:t>
                      </a:r>
                      <a:r>
                        <a:rPr kumimoji="1" lang="en-US" altLang="ja-JP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QC-</a:t>
                      </a:r>
                      <a:r>
                        <a:rPr kumimoji="1" lang="ja-JP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７</a:t>
                      </a:r>
                      <a:r>
                        <a:rPr kumimoji="1" lang="en-US" altLang="ja-JP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endParaRPr kumimoji="1" lang="en-US" altLang="ja-JP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 typeface="+mj-ea"/>
                        <a:buNone/>
                      </a:pP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v.v</a:t>
                      </a:r>
                      <a:endParaRPr kumimoji="1" lang="en-US" altLang="ja-JP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87194038"/>
                  </a:ext>
                </a:extLst>
              </a:tr>
              <a:tr h="848833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1" lang="ja-JP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bố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cục</a:t>
                      </a:r>
                      <a:endParaRPr kumimoji="1" lang="ja-JP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ea"/>
                        <a:buAutoNum type="circleNumDbPlain"/>
                      </a:pPr>
                      <a:r>
                        <a:rPr kumimoji="1" lang="en-US" altLang="ja-JP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trưng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quá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ja-JP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Quy</a:t>
                      </a:r>
                      <a:r>
                        <a:rPr kumimoji="1" lang="en-US" altLang="ja-JP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xử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r>
                        <a:rPr kumimoji="1" lang="en-US" altLang="ja-JP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1" lang="en-US" altLang="ja-JP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+mj-ea"/>
                        <a:buAutoNum type="circleNumDbPlain"/>
                      </a:pPr>
                      <a:r>
                        <a:rPr kumimoji="1" lang="en-US" altLang="ja-JP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Đưa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tối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ưu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quá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endParaRPr kumimoji="1" lang="ja-JP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/>
                      <a:r>
                        <a:rPr kumimoji="1" lang="ja-JP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＊</a:t>
                      </a:r>
                      <a:r>
                        <a:rPr kumimoji="1" lang="en-US" altLang="ja-JP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quy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nhỏ</a:t>
                      </a:r>
                      <a:endParaRPr kumimoji="1" lang="en-US" altLang="ja-JP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indent="-179388"/>
                      <a:r>
                        <a:rPr kumimoji="1" lang="ja-JP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＊</a:t>
                      </a:r>
                      <a:r>
                        <a:rPr kumimoji="1" lang="en-US" altLang="ja-JP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Nghiên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cứu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endParaRPr kumimoji="1" lang="ja-JP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2600390"/>
                  </a:ext>
                </a:extLst>
              </a:tr>
              <a:tr h="848833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1" lang="ja-JP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toán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suất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endParaRPr kumimoji="1" lang="en-US" altLang="ja-JP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ea"/>
                        <a:buAutoNum type="circleNumDbPlain"/>
                      </a:pPr>
                      <a:r>
                        <a:rPr kumimoji="1" lang="en-US" altLang="ja-JP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Nghiên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cứu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endParaRPr kumimoji="1" lang="en-US" altLang="ja-JP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+mj-ea"/>
                        <a:buAutoNum type="circleNumDbPlain"/>
                      </a:pPr>
                      <a:r>
                        <a:rPr kumimoji="1" lang="en-US" altLang="ja-JP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Giả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suất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quy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endParaRPr kumimoji="1" lang="ja-JP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＊</a:t>
                      </a:r>
                      <a:r>
                        <a:rPr kumimoji="1" lang="en-US" altLang="ja-JP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Nghiên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cứu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endParaRPr kumimoji="1" lang="en-US" altLang="ja-JP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indent="-179388"/>
                      <a:r>
                        <a:rPr kumimoji="1" lang="ja-JP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＊</a:t>
                      </a:r>
                      <a:r>
                        <a:rPr kumimoji="1" lang="vi-VN" altLang="ja-JP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Tính toán ước tính công suất</a:t>
                      </a:r>
                      <a:r>
                        <a:rPr kumimoji="1" lang="en-US" altLang="ja-JP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1" lang="vi-VN" altLang="ja-JP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quy trình</a:t>
                      </a:r>
                      <a:endParaRPr kumimoji="1" lang="ja-JP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7732693"/>
                  </a:ext>
                </a:extLst>
              </a:tr>
              <a:tr h="1222972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1" lang="ja-JP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Kiểm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minh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thử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endParaRPr kumimoji="1" lang="ja-JP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ea"/>
                        <a:buAutoNum type="circleNumDbPlain"/>
                      </a:pPr>
                      <a:r>
                        <a:rPr kumimoji="1" lang="en-US" altLang="ja-JP" sz="1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hưởng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endParaRPr kumimoji="1" lang="en-US" altLang="ja-JP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+mj-ea"/>
                        <a:buAutoNum type="circleNumDbPlain"/>
                      </a:pPr>
                      <a:r>
                        <a:rPr kumimoji="1" lang="en-US" altLang="ja-JP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tối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ưu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endParaRPr kumimoji="1" lang="en-US" altLang="ja-JP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＊</a:t>
                      </a:r>
                      <a:r>
                        <a:rPr kumimoji="1" lang="en-US" altLang="ja-JP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&amp;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hưởng</a:t>
                      </a:r>
                      <a:endParaRPr kumimoji="1" lang="en-US" altLang="ja-JP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kumimoji="1" lang="ja-JP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＊</a:t>
                      </a:r>
                      <a:r>
                        <a:rPr kumimoji="1" lang="en-US" altLang="ja-JP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Logic</a:t>
                      </a:r>
                      <a:endParaRPr kumimoji="1" lang="en-US" altLang="ja-JP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kumimoji="1" lang="ja-JP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＊</a:t>
                      </a:r>
                      <a:r>
                        <a:rPr kumimoji="1" lang="en-US" altLang="ja-JP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tuyến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endParaRPr kumimoji="1" lang="ja-JP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605237"/>
                  </a:ext>
                </a:extLst>
              </a:tr>
              <a:tr h="567440">
                <a:tc>
                  <a:txBody>
                    <a:bodyPr/>
                    <a:lstStyle/>
                    <a:p>
                      <a:r>
                        <a:rPr kumimoji="1" lang="en-US" altLang="ja-JP" sz="180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1" lang="ja-JP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Xây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dựng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chuẩn</a:t>
                      </a:r>
                      <a:endParaRPr kumimoji="1" lang="ja-JP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ea"/>
                        <a:buAutoNum type="circleNumDbPlain"/>
                      </a:pPr>
                      <a:r>
                        <a:rPr kumimoji="1" lang="en-US" altLang="ja-JP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Xây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dựng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chuẩn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endParaRPr kumimoji="1" lang="en-US" altLang="ja-JP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+mj-ea"/>
                        <a:buAutoNum type="circleNumDbPlain"/>
                      </a:pPr>
                      <a:r>
                        <a:rPr kumimoji="1" lang="en-US" altLang="ja-JP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chuẩn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endParaRPr kumimoji="1" lang="en-US" altLang="ja-JP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＊</a:t>
                      </a:r>
                      <a:r>
                        <a:rPr kumimoji="1" lang="en-US" altLang="ja-JP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chuẩn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endParaRPr kumimoji="1" lang="en-US" altLang="ja-JP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kumimoji="1" lang="ja-JP" alt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＊</a:t>
                      </a:r>
                      <a:r>
                        <a:rPr kumimoji="1" lang="en-US" altLang="ja-JP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chuẩn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endParaRPr kumimoji="1" lang="ja-JP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89604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188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="" xmlns:a16="http://schemas.microsoft.com/office/drawing/2014/main" id="{1685CD59-9299-47FE-92AC-884C1A594C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2874" y="26446"/>
            <a:ext cx="9480894" cy="488708"/>
          </a:xfrm>
        </p:spPr>
        <p:txBody>
          <a:bodyPr/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IE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9084366D-60DC-4CAC-8C5D-3C64D6B4F75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88343" y="963560"/>
            <a:ext cx="7929970" cy="479505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endParaRPr kumimoji="1" lang="en-US" altLang="ja-JP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kumimoji="1" lang="en-US" altLang="ja-JP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endParaRPr lang="en-US" altLang="ja-JP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endParaRPr lang="en-US" altLang="ja-JP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altLang="ja-JP" sz="2800" dirty="0">
                <a:latin typeface="Times New Roman" pitchFamily="18" charset="0"/>
                <a:cs typeface="Times New Roman" pitchFamily="18" charset="0"/>
              </a:rPr>
              <a:t>Phân tích hoạt </a:t>
            </a:r>
            <a:r>
              <a:rPr lang="vi-VN" altLang="ja-JP" sz="2800" dirty="0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altLang="ja-JP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chuyền</a:t>
            </a:r>
            <a:endParaRPr lang="en-US" altLang="ja-JP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altLang="ja-JP" sz="2800" dirty="0">
                <a:latin typeface="Times New Roman" pitchFamily="18" charset="0"/>
                <a:cs typeface="Times New Roman" pitchFamily="18" charset="0"/>
              </a:rPr>
              <a:t>Phân tích sự năng động của vận chuyển</a:t>
            </a:r>
          </a:p>
          <a:p>
            <a:endParaRPr kumimoji="1" lang="ja-JP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63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="" xmlns:a16="http://schemas.microsoft.com/office/drawing/2014/main" id="{F97F4E1F-F97B-42D5-8593-3BFDE0D47242}"/>
              </a:ext>
            </a:extLst>
          </p:cNvPr>
          <p:cNvGrpSpPr/>
          <p:nvPr/>
        </p:nvGrpSpPr>
        <p:grpSpPr>
          <a:xfrm>
            <a:off x="7018773" y="3606884"/>
            <a:ext cx="2052637" cy="1511300"/>
            <a:chOff x="382509" y="2702640"/>
            <a:chExt cx="2416867" cy="1773375"/>
          </a:xfrm>
        </p:grpSpPr>
        <p:pic>
          <p:nvPicPr>
            <p:cNvPr id="14" name="Picture 17" descr="散布図">
              <a:extLst>
                <a:ext uri="{FF2B5EF4-FFF2-40B4-BE49-F238E27FC236}">
                  <a16:creationId xmlns="" xmlns:a16="http://schemas.microsoft.com/office/drawing/2014/main" id="{7411F477-BAD1-41CA-9CCA-044BF21C71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540000">
              <a:off x="382509" y="2928015"/>
              <a:ext cx="2283827" cy="15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7">
              <a:extLst>
                <a:ext uri="{FF2B5EF4-FFF2-40B4-BE49-F238E27FC236}">
                  <a16:creationId xmlns="" xmlns:a16="http://schemas.microsoft.com/office/drawing/2014/main" id="{433A31E5-B813-47A1-BDED-20EFC3166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084" y="2702640"/>
              <a:ext cx="2160588" cy="158762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 Box 18">
              <a:extLst>
                <a:ext uri="{FF2B5EF4-FFF2-40B4-BE49-F238E27FC236}">
                  <a16:creationId xmlns="" xmlns:a16="http://schemas.microsoft.com/office/drawing/2014/main" id="{5B509EF8-1530-4933-B719-EF69094B5C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788" y="2774078"/>
              <a:ext cx="2160588" cy="397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ja-JP" sz="1600" dirty="0">
                  <a:latin typeface="Times New Roman" pitchFamily="18" charset="0"/>
                  <a:cs typeface="Times New Roman" pitchFamily="18" charset="0"/>
                </a:rPr>
                <a:t>Biểu đồ phân tán</a:t>
              </a:r>
            </a:p>
          </p:txBody>
        </p:sp>
      </p:grpSp>
      <p:sp>
        <p:nvSpPr>
          <p:cNvPr id="2" name="テキスト プレースホルダー 1">
            <a:extLst>
              <a:ext uri="{FF2B5EF4-FFF2-40B4-BE49-F238E27FC236}">
                <a16:creationId xmlns="" xmlns:a16="http://schemas.microsoft.com/office/drawing/2014/main" id="{53CA4347-2A20-465B-A067-158B947A27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QC</a:t>
            </a:r>
            <a:endParaRPr kumimoji="1" lang="ja-JP" alt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E1E7E614-C0C2-4581-8119-414A501DB47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62874" y="851769"/>
            <a:ext cx="4676874" cy="479410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altLang="ja-JP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altLang="ja-JP" sz="2800" dirty="0">
                <a:latin typeface="Times New Roman" pitchFamily="18" charset="0"/>
                <a:cs typeface="Times New Roman" pitchFamily="18" charset="0"/>
              </a:rPr>
              <a:t>Biểu đồ </a:t>
            </a:r>
            <a:r>
              <a:rPr lang="vi-VN" altLang="ja-JP" sz="2800" dirty="0" smtClean="0">
                <a:latin typeface="Times New Roman" pitchFamily="18" charset="0"/>
                <a:cs typeface="Times New Roman" pitchFamily="18" charset="0"/>
              </a:rPr>
              <a:t>Pareto</a:t>
            </a:r>
            <a:endParaRPr lang="en-US" altLang="ja-JP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altLang="ja-JP" sz="2800" dirty="0">
                <a:latin typeface="Times New Roman" pitchFamily="18" charset="0"/>
                <a:cs typeface="Times New Roman" pitchFamily="18" charset="0"/>
              </a:rPr>
              <a:t>Biểu đồ kiểm </a:t>
            </a:r>
            <a:r>
              <a:rPr lang="vi-VN" altLang="ja-JP" sz="2800" dirty="0" smtClean="0">
                <a:latin typeface="Times New Roman" pitchFamily="18" charset="0"/>
                <a:cs typeface="Times New Roman" pitchFamily="18" charset="0"/>
              </a:rPr>
              <a:t>soát</a:t>
            </a:r>
            <a:endParaRPr lang="en-US" altLang="ja-JP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altLang="ja-JP" sz="2800" dirty="0">
                <a:latin typeface="Times New Roman" pitchFamily="18" charset="0"/>
                <a:cs typeface="Times New Roman" pitchFamily="18" charset="0"/>
              </a:rPr>
              <a:t>Biểu đồ mật độ phân bố</a:t>
            </a:r>
            <a:endParaRPr kumimoji="1" lang="en-US" altLang="ja-JP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altLang="ja-JP" sz="2800" dirty="0">
                <a:latin typeface="Times New Roman" pitchFamily="18" charset="0"/>
                <a:cs typeface="Times New Roman" pitchFamily="18" charset="0"/>
              </a:rPr>
              <a:t>Biểu đồ nguyên nhân &amp; kết quả</a:t>
            </a:r>
            <a:endParaRPr lang="en-US" altLang="ja-JP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altLang="ja-JP" sz="2800" dirty="0">
                <a:latin typeface="Times New Roman" pitchFamily="18" charset="0"/>
                <a:cs typeface="Times New Roman" pitchFamily="18" charset="0"/>
              </a:rPr>
              <a:t>Biểu đồ phân </a:t>
            </a:r>
            <a:r>
              <a:rPr lang="vi-VN" altLang="ja-JP" sz="2800" dirty="0" smtClean="0">
                <a:latin typeface="Times New Roman" pitchFamily="18" charset="0"/>
                <a:cs typeface="Times New Roman" pitchFamily="18" charset="0"/>
              </a:rPr>
              <a:t>tán</a:t>
            </a:r>
            <a:endParaRPr lang="en-US" altLang="ja-JP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endParaRPr kumimoji="1" lang="ja-JP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="" xmlns:a16="http://schemas.microsoft.com/office/drawing/2014/main" id="{78B94BB2-2396-465B-B6A9-0BE61805244E}"/>
              </a:ext>
            </a:extLst>
          </p:cNvPr>
          <p:cNvGrpSpPr/>
          <p:nvPr/>
        </p:nvGrpSpPr>
        <p:grpSpPr>
          <a:xfrm>
            <a:off x="4688601" y="2032230"/>
            <a:ext cx="2258773" cy="1520587"/>
            <a:chOff x="3276600" y="4605791"/>
            <a:chExt cx="2519363" cy="1629037"/>
          </a:xfrm>
        </p:grpSpPr>
        <p:pic>
          <p:nvPicPr>
            <p:cNvPr id="6" name="Picture 15" descr="管理図">
              <a:extLst>
                <a:ext uri="{FF2B5EF4-FFF2-40B4-BE49-F238E27FC236}">
                  <a16:creationId xmlns="" xmlns:a16="http://schemas.microsoft.com/office/drawing/2014/main" id="{893AD595-726F-47BC-BDB8-C08D26C676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4863228"/>
              <a:ext cx="2519363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16">
              <a:extLst>
                <a:ext uri="{FF2B5EF4-FFF2-40B4-BE49-F238E27FC236}">
                  <a16:creationId xmlns="" xmlns:a16="http://schemas.microsoft.com/office/drawing/2014/main" id="{B0237B72-BE87-498F-9A5E-45FD288787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6131" y="4605791"/>
              <a:ext cx="2160066" cy="329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ja-JP" sz="1400" dirty="0">
                  <a:latin typeface="Times New Roman" pitchFamily="18" charset="0"/>
                  <a:cs typeface="Times New Roman" pitchFamily="18" charset="0"/>
                </a:rPr>
                <a:t>Biểu đồ kiểm soát</a:t>
              </a:r>
            </a:p>
          </p:txBody>
        </p:sp>
        <p:sp>
          <p:nvSpPr>
            <p:cNvPr id="8" name="Rectangle 10">
              <a:extLst>
                <a:ext uri="{FF2B5EF4-FFF2-40B4-BE49-F238E27FC236}">
                  <a16:creationId xmlns="" xmlns:a16="http://schemas.microsoft.com/office/drawing/2014/main" id="{778FA5AD-F04D-4529-B12A-B5ABD9135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875" y="4609546"/>
              <a:ext cx="2100578" cy="154033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="" xmlns:a16="http://schemas.microsoft.com/office/drawing/2014/main" id="{CA528A32-9F43-49E3-A916-3EA14DDCD385}"/>
              </a:ext>
            </a:extLst>
          </p:cNvPr>
          <p:cNvGrpSpPr/>
          <p:nvPr/>
        </p:nvGrpSpPr>
        <p:grpSpPr>
          <a:xfrm>
            <a:off x="6077032" y="4970451"/>
            <a:ext cx="1962377" cy="1410623"/>
            <a:chOff x="6155941" y="2638922"/>
            <a:chExt cx="2018625" cy="1679563"/>
          </a:xfrm>
        </p:grpSpPr>
        <p:pic>
          <p:nvPicPr>
            <p:cNvPr id="9" name="Picture 19" descr="層別">
              <a:extLst>
                <a:ext uri="{FF2B5EF4-FFF2-40B4-BE49-F238E27FC236}">
                  <a16:creationId xmlns="" xmlns:a16="http://schemas.microsoft.com/office/drawing/2014/main" id="{252C3165-6899-4840-AE76-7B44265C24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540000">
              <a:off x="6155941" y="3125902"/>
              <a:ext cx="1998032" cy="1175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DB8960F9-E5BA-41E9-A8AC-4941FBD0A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6326" y="2702640"/>
              <a:ext cx="2018240" cy="161584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20">
              <a:extLst>
                <a:ext uri="{FF2B5EF4-FFF2-40B4-BE49-F238E27FC236}">
                  <a16:creationId xmlns="" xmlns:a16="http://schemas.microsoft.com/office/drawing/2014/main" id="{679D35DD-E4B7-474E-A5DF-7A5F5C1B6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7763" y="2685385"/>
              <a:ext cx="1656184" cy="403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ja-JP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20">
              <a:extLst>
                <a:ext uri="{FF2B5EF4-FFF2-40B4-BE49-F238E27FC236}">
                  <a16:creationId xmlns="" xmlns:a16="http://schemas.microsoft.com/office/drawing/2014/main" id="{9A69173B-8B82-4E18-9296-1B12125C2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6822" y="2638922"/>
              <a:ext cx="1893060" cy="494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ja-JP" sz="1400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altLang="ja-JP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dirty="0" err="1" smtClean="0">
                  <a:latin typeface="Times New Roman" pitchFamily="18" charset="0"/>
                  <a:cs typeface="Times New Roman" pitchFamily="18" charset="0"/>
                </a:rPr>
                <a:t>tầng</a:t>
              </a:r>
              <a:r>
                <a:rPr lang="en-US" altLang="ja-JP" sz="1400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altLang="ja-JP" sz="1400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altLang="ja-JP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dirty="0" err="1" smtClean="0">
                  <a:latin typeface="Times New Roman" pitchFamily="18" charset="0"/>
                  <a:cs typeface="Times New Roman" pitchFamily="18" charset="0"/>
                </a:rPr>
                <a:t>loại</a:t>
              </a:r>
              <a:endParaRPr lang="en-US" altLang="ja-JP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="" xmlns:a16="http://schemas.microsoft.com/office/drawing/2014/main" id="{A1920A86-F366-4410-91F1-A486CD83458D}"/>
              </a:ext>
            </a:extLst>
          </p:cNvPr>
          <p:cNvGrpSpPr/>
          <p:nvPr/>
        </p:nvGrpSpPr>
        <p:grpSpPr>
          <a:xfrm>
            <a:off x="7132383" y="2032231"/>
            <a:ext cx="2026154" cy="1520586"/>
            <a:chOff x="3298948" y="988140"/>
            <a:chExt cx="2211265" cy="1651953"/>
          </a:xfrm>
        </p:grpSpPr>
        <p:pic>
          <p:nvPicPr>
            <p:cNvPr id="18" name="Picture 23" descr="ヒストグラム">
              <a:extLst>
                <a:ext uri="{FF2B5EF4-FFF2-40B4-BE49-F238E27FC236}">
                  <a16:creationId xmlns="" xmlns:a16="http://schemas.microsoft.com/office/drawing/2014/main" id="{F3EAF91F-6B8E-4683-9715-67E42C9D36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112" y="1128793"/>
              <a:ext cx="2087563" cy="1511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 Box 24">
              <a:extLst>
                <a:ext uri="{FF2B5EF4-FFF2-40B4-BE49-F238E27FC236}">
                  <a16:creationId xmlns="" xmlns:a16="http://schemas.microsoft.com/office/drawing/2014/main" id="{B547690E-3496-4A1C-A54A-C00FEB83E3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9625" y="1020476"/>
              <a:ext cx="2160588" cy="300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ja-JP" sz="1200" dirty="0">
                  <a:latin typeface="Times New Roman" pitchFamily="18" charset="0"/>
                  <a:cs typeface="Times New Roman" pitchFamily="18" charset="0"/>
                </a:rPr>
                <a:t>Biểu đồ mật độ phân bố</a:t>
              </a:r>
            </a:p>
          </p:txBody>
        </p:sp>
        <p:sp>
          <p:nvSpPr>
            <p:cNvPr id="20" name="Rectangle 5">
              <a:extLst>
                <a:ext uri="{FF2B5EF4-FFF2-40B4-BE49-F238E27FC236}">
                  <a16:creationId xmlns="" xmlns:a16="http://schemas.microsoft.com/office/drawing/2014/main" id="{5FBF27EE-C467-4E54-B846-6AFA400F5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8948" y="988140"/>
              <a:ext cx="1992190" cy="157003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="" xmlns:a16="http://schemas.microsoft.com/office/drawing/2014/main" id="{D33F08F7-210C-4070-AEE7-4EB0B42F8BBB}"/>
              </a:ext>
            </a:extLst>
          </p:cNvPr>
          <p:cNvGrpSpPr/>
          <p:nvPr/>
        </p:nvGrpSpPr>
        <p:grpSpPr>
          <a:xfrm>
            <a:off x="7117846" y="630264"/>
            <a:ext cx="2393902" cy="1287606"/>
            <a:chOff x="247164" y="973853"/>
            <a:chExt cx="2237274" cy="1287606"/>
          </a:xfrm>
        </p:grpSpPr>
        <p:pic>
          <p:nvPicPr>
            <p:cNvPr id="28" name="Picture 13" descr="パレート">
              <a:extLst>
                <a:ext uri="{FF2B5EF4-FFF2-40B4-BE49-F238E27FC236}">
                  <a16:creationId xmlns="" xmlns:a16="http://schemas.microsoft.com/office/drawing/2014/main" id="{2CBF2E48-1F2B-481A-B6D8-35DE3FDC0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164" y="1246348"/>
              <a:ext cx="1815895" cy="1015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 Box 14">
              <a:extLst>
                <a:ext uri="{FF2B5EF4-FFF2-40B4-BE49-F238E27FC236}">
                  <a16:creationId xmlns="" xmlns:a16="http://schemas.microsoft.com/office/drawing/2014/main" id="{D05CD9A7-6C86-45D4-A789-D3FB803D0C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50" y="973853"/>
              <a:ext cx="216058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ja-JP" sz="1600" dirty="0">
                  <a:latin typeface="Times New Roman" pitchFamily="18" charset="0"/>
                  <a:cs typeface="Times New Roman" pitchFamily="18" charset="0"/>
                </a:rPr>
                <a:t>Biểu đồ Pareto</a:t>
              </a:r>
            </a:p>
          </p:txBody>
        </p:sp>
        <p:sp>
          <p:nvSpPr>
            <p:cNvPr id="30" name="Rectangle 4">
              <a:extLst>
                <a:ext uri="{FF2B5EF4-FFF2-40B4-BE49-F238E27FC236}">
                  <a16:creationId xmlns="" xmlns:a16="http://schemas.microsoft.com/office/drawing/2014/main" id="{2B65E2EC-E8B4-4CB9-BEEA-F4BD01E88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25" y="988139"/>
              <a:ext cx="1728887" cy="127331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="" xmlns:a16="http://schemas.microsoft.com/office/drawing/2014/main" id="{27C72227-EDF2-4E9D-A760-91B83EA9271C}"/>
              </a:ext>
            </a:extLst>
          </p:cNvPr>
          <p:cNvGrpSpPr/>
          <p:nvPr/>
        </p:nvGrpSpPr>
        <p:grpSpPr>
          <a:xfrm>
            <a:off x="4966581" y="3564608"/>
            <a:ext cx="2031463" cy="1359043"/>
            <a:chOff x="4880714" y="3635286"/>
            <a:chExt cx="2160588" cy="1359043"/>
          </a:xfrm>
        </p:grpSpPr>
        <p:pic>
          <p:nvPicPr>
            <p:cNvPr id="33" name="Picture 21" descr="特性要因図">
              <a:extLst>
                <a:ext uri="{FF2B5EF4-FFF2-40B4-BE49-F238E27FC236}">
                  <a16:creationId xmlns="" xmlns:a16="http://schemas.microsoft.com/office/drawing/2014/main" id="{E071F7FA-E001-4E72-9957-9B3CDB0253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850" y="3995649"/>
              <a:ext cx="1946803" cy="998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 Box 22">
              <a:extLst>
                <a:ext uri="{FF2B5EF4-FFF2-40B4-BE49-F238E27FC236}">
                  <a16:creationId xmlns="" xmlns:a16="http://schemas.microsoft.com/office/drawing/2014/main" id="{A938C36B-5B3C-4DAC-A162-343A0F3755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0714" y="3678265"/>
              <a:ext cx="2160588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ja-JP" sz="1100" dirty="0">
                  <a:latin typeface="Times New Roman" pitchFamily="18" charset="0"/>
                  <a:cs typeface="Times New Roman" pitchFamily="18" charset="0"/>
                </a:rPr>
                <a:t>Biểu đồ nguyên nhân &amp; kết quả</a:t>
              </a:r>
            </a:p>
          </p:txBody>
        </p:sp>
        <p:sp>
          <p:nvSpPr>
            <p:cNvPr id="32" name="Rectangle 6">
              <a:extLst>
                <a:ext uri="{FF2B5EF4-FFF2-40B4-BE49-F238E27FC236}">
                  <a16:creationId xmlns="" xmlns:a16="http://schemas.microsoft.com/office/drawing/2014/main" id="{D3640984-92E9-4D50-8ACE-49C56C820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4413" y="3635286"/>
              <a:ext cx="2007752" cy="135904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="" xmlns:a16="http://schemas.microsoft.com/office/drawing/2014/main" id="{F3B27239-7C38-4B80-AF0E-67F7EFB72C0B}"/>
              </a:ext>
            </a:extLst>
          </p:cNvPr>
          <p:cNvGrpSpPr/>
          <p:nvPr/>
        </p:nvGrpSpPr>
        <p:grpSpPr>
          <a:xfrm>
            <a:off x="5017886" y="624418"/>
            <a:ext cx="2060913" cy="1280288"/>
            <a:chOff x="3176597" y="2702640"/>
            <a:chExt cx="2260591" cy="1511300"/>
          </a:xfrm>
        </p:grpSpPr>
        <p:pic>
          <p:nvPicPr>
            <p:cNvPr id="37" name="Picture 11" descr="チェックシート">
              <a:extLst>
                <a:ext uri="{FF2B5EF4-FFF2-40B4-BE49-F238E27FC236}">
                  <a16:creationId xmlns="" xmlns:a16="http://schemas.microsoft.com/office/drawing/2014/main" id="{F853C69F-7229-4B97-942B-C5470E5A1A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000">
              <a:off x="3191108" y="2987442"/>
              <a:ext cx="1838604" cy="1186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 Box 12">
              <a:extLst>
                <a:ext uri="{FF2B5EF4-FFF2-40B4-BE49-F238E27FC236}">
                  <a16:creationId xmlns="" xmlns:a16="http://schemas.microsoft.com/office/drawing/2014/main" id="{23473B6F-8B84-49CC-9558-09A5F1EFC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2774078"/>
              <a:ext cx="2160588" cy="326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ja-JP" sz="1200" dirty="0" err="1" smtClean="0">
                  <a:latin typeface="Times New Roman" pitchFamily="18" charset="0"/>
                  <a:cs typeface="Times New Roman" pitchFamily="18" charset="0"/>
                </a:rPr>
                <a:t>Phiếu</a:t>
              </a:r>
              <a:r>
                <a:rPr lang="en-US" altLang="ja-JP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200" dirty="0" err="1" smtClean="0">
                  <a:latin typeface="Times New Roman" pitchFamily="18" charset="0"/>
                  <a:cs typeface="Times New Roman" pitchFamily="18" charset="0"/>
                </a:rPr>
                <a:t>kiểm</a:t>
              </a:r>
              <a:r>
                <a:rPr lang="en-US" altLang="ja-JP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200" dirty="0" err="1" smtClean="0">
                  <a:latin typeface="Times New Roman" pitchFamily="18" charset="0"/>
                  <a:cs typeface="Times New Roman" pitchFamily="18" charset="0"/>
                </a:rPr>
                <a:t>tra</a:t>
              </a:r>
              <a:r>
                <a:rPr lang="en-US" altLang="ja-JP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200" dirty="0" err="1" smtClean="0"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altLang="ja-JP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200" dirty="0" err="1" smtClean="0">
                  <a:latin typeface="Times New Roman" pitchFamily="18" charset="0"/>
                  <a:cs typeface="Times New Roman" pitchFamily="18" charset="0"/>
                </a:rPr>
                <a:t>lượng</a:t>
              </a:r>
              <a:endParaRPr lang="ja-JP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8">
              <a:extLst>
                <a:ext uri="{FF2B5EF4-FFF2-40B4-BE49-F238E27FC236}">
                  <a16:creationId xmlns="" xmlns:a16="http://schemas.microsoft.com/office/drawing/2014/main" id="{96542162-9F27-4EAC-A154-6F5A38895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6597" y="2702640"/>
              <a:ext cx="1992191" cy="15113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7453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="" xmlns:a16="http://schemas.microsoft.com/office/drawing/2014/main" id="{B1273D74-4067-4537-9F0D-B7CD144E84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QC (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66669F72-B849-404C-A2C7-1D36C1E7B80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30281" y="973075"/>
            <a:ext cx="7929970" cy="5351964"/>
          </a:xfrm>
        </p:spPr>
        <p:txBody>
          <a:bodyPr>
            <a:normAutofit/>
          </a:bodyPr>
          <a:lstStyle/>
          <a:p>
            <a:pPr marL="265113" indent="-265113">
              <a:lnSpc>
                <a:spcPct val="90000"/>
              </a:lnSpc>
              <a:spcBef>
                <a:spcPts val="384"/>
              </a:spcBef>
            </a:pP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ja-JP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ts val="384"/>
              </a:spcBef>
              <a:buNone/>
            </a:pP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altLang="ja-JP" sz="2800" dirty="0">
              <a:latin typeface="Times New Roman" pitchFamily="18" charset="0"/>
              <a:cs typeface="Times New Roman" pitchFamily="18" charset="0"/>
            </a:endParaRPr>
          </a:p>
          <a:p>
            <a:pPr marL="265113" indent="-265113">
              <a:lnSpc>
                <a:spcPct val="90000"/>
              </a:lnSpc>
              <a:spcBef>
                <a:spcPts val="384"/>
              </a:spcBef>
            </a:pP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endParaRPr lang="en-US" altLang="ja-JP" sz="2800" dirty="0">
              <a:latin typeface="Times New Roman" pitchFamily="18" charset="0"/>
              <a:cs typeface="Times New Roman" pitchFamily="18" charset="0"/>
            </a:endParaRPr>
          </a:p>
          <a:p>
            <a:pPr marL="265113" indent="-265113">
              <a:lnSpc>
                <a:spcPct val="90000"/>
              </a:lnSpc>
              <a:spcBef>
                <a:spcPts val="384"/>
              </a:spcBef>
            </a:pP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en-US" altLang="ja-JP" sz="2800" dirty="0">
              <a:latin typeface="Times New Roman" pitchFamily="18" charset="0"/>
              <a:cs typeface="Times New Roman" pitchFamily="18" charset="0"/>
            </a:endParaRPr>
          </a:p>
          <a:p>
            <a:pPr marL="265113" indent="-265113">
              <a:lnSpc>
                <a:spcPct val="90000"/>
              </a:lnSpc>
              <a:spcBef>
                <a:spcPts val="384"/>
              </a:spcBef>
            </a:pP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ja-JP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ts val="384"/>
              </a:spcBef>
              <a:buNone/>
            </a:pP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trận</a:t>
            </a:r>
            <a:endParaRPr lang="en-US" altLang="ja-JP" sz="2800" dirty="0">
              <a:latin typeface="Times New Roman" pitchFamily="18" charset="0"/>
              <a:cs typeface="Times New Roman" pitchFamily="18" charset="0"/>
            </a:endParaRPr>
          </a:p>
          <a:p>
            <a:pPr marL="265113" indent="-265113">
              <a:lnSpc>
                <a:spcPct val="90000"/>
              </a:lnSpc>
              <a:spcBef>
                <a:spcPts val="384"/>
              </a:spcBef>
            </a:pP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endParaRPr lang="en-US" altLang="ja-JP" sz="2800" dirty="0">
              <a:latin typeface="Times New Roman" pitchFamily="18" charset="0"/>
              <a:cs typeface="Times New Roman" pitchFamily="18" charset="0"/>
            </a:endParaRPr>
          </a:p>
          <a:p>
            <a:pPr marL="265113" indent="-265113">
              <a:lnSpc>
                <a:spcPct val="90000"/>
              </a:lnSpc>
              <a:spcBef>
                <a:spcPts val="384"/>
              </a:spcBef>
            </a:pP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ja-JP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ts val="384"/>
              </a:spcBef>
              <a:buNone/>
            </a:pP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(PDPC)</a:t>
            </a:r>
            <a:endParaRPr lang="en-US" altLang="ja-JP" sz="2800" dirty="0">
              <a:latin typeface="Times New Roman" pitchFamily="18" charset="0"/>
              <a:cs typeface="Times New Roman" pitchFamily="18" charset="0"/>
            </a:endParaRPr>
          </a:p>
          <a:p>
            <a:pPr marL="265113" indent="-265113">
              <a:lnSpc>
                <a:spcPct val="90000"/>
              </a:lnSpc>
              <a:spcBef>
                <a:spcPts val="384"/>
              </a:spcBef>
            </a:pP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endParaRPr lang="en-US" altLang="ja-JP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="" xmlns:a16="http://schemas.microsoft.com/office/drawing/2014/main" id="{C8B9B124-FA86-4514-B814-9084455EC1EC}"/>
              </a:ext>
            </a:extLst>
          </p:cNvPr>
          <p:cNvGrpSpPr/>
          <p:nvPr/>
        </p:nvGrpSpPr>
        <p:grpSpPr>
          <a:xfrm>
            <a:off x="6784294" y="4493374"/>
            <a:ext cx="2032535" cy="1468639"/>
            <a:chOff x="250825" y="2781300"/>
            <a:chExt cx="2032535" cy="1468639"/>
          </a:xfrm>
        </p:grpSpPr>
        <p:grpSp>
          <p:nvGrpSpPr>
            <p:cNvPr id="7" name="グループ化 6">
              <a:extLst>
                <a:ext uri="{FF2B5EF4-FFF2-40B4-BE49-F238E27FC236}">
                  <a16:creationId xmlns="" xmlns:a16="http://schemas.microsoft.com/office/drawing/2014/main" id="{F53699E6-54EC-49B8-8F1A-22E7875104A7}"/>
                </a:ext>
              </a:extLst>
            </p:cNvPr>
            <p:cNvGrpSpPr/>
            <p:nvPr/>
          </p:nvGrpSpPr>
          <p:grpSpPr>
            <a:xfrm>
              <a:off x="250825" y="2781300"/>
              <a:ext cx="1769361" cy="1468639"/>
              <a:chOff x="250825" y="2781300"/>
              <a:chExt cx="1769361" cy="1468639"/>
            </a:xfrm>
          </p:grpSpPr>
          <p:pic>
            <p:nvPicPr>
              <p:cNvPr id="9" name="Picture 14" descr="H4">
                <a:extLst>
                  <a:ext uri="{FF2B5EF4-FFF2-40B4-BE49-F238E27FC236}">
                    <a16:creationId xmlns="" xmlns:a16="http://schemas.microsoft.com/office/drawing/2014/main" id="{888A02FE-1A8A-400F-9FEC-006DF1F2F3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368" y="3203841"/>
                <a:ext cx="1210414" cy="9592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Rectangle 22">
                <a:extLst>
                  <a:ext uri="{FF2B5EF4-FFF2-40B4-BE49-F238E27FC236}">
                    <a16:creationId xmlns="" xmlns:a16="http://schemas.microsoft.com/office/drawing/2014/main" id="{D7AAC08B-ABE6-4C76-AC03-4331CA8383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" y="2781300"/>
                <a:ext cx="1769361" cy="1468639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Text Box 27">
              <a:extLst>
                <a:ext uri="{FF2B5EF4-FFF2-40B4-BE49-F238E27FC236}">
                  <a16:creationId xmlns="" xmlns:a16="http://schemas.microsoft.com/office/drawing/2014/main" id="{4B2BFE05-5AE8-4FD1-BE74-D9BBD1150C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5" y="2805470"/>
              <a:ext cx="203253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ja-JP" sz="1200" b="1" dirty="0">
                  <a:latin typeface="Times New Roman" pitchFamily="18" charset="0"/>
                  <a:cs typeface="Times New Roman" pitchFamily="18" charset="0"/>
                </a:rPr>
                <a:t>Biểu đồ quá </a:t>
              </a:r>
              <a:r>
                <a:rPr lang="vi-VN" altLang="ja-JP" sz="1200" b="1" dirty="0" smtClean="0"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altLang="ja-JP" sz="1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200" b="1" dirty="0" err="1" smtClean="0">
                  <a:latin typeface="Times New Roman" pitchFamily="18" charset="0"/>
                  <a:cs typeface="Times New Roman" pitchFamily="18" charset="0"/>
                </a:rPr>
                <a:t>đưa</a:t>
              </a:r>
              <a:r>
                <a:rPr lang="vi-VN" altLang="ja-JP" sz="1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altLang="ja-JP" sz="1200" b="1" dirty="0">
                  <a:latin typeface="Times New Roman" pitchFamily="18" charset="0"/>
                  <a:cs typeface="Times New Roman" pitchFamily="18" charset="0"/>
                </a:rPr>
                <a:t>ra quyết </a:t>
              </a:r>
              <a:r>
                <a:rPr lang="vi-VN" altLang="ja-JP" sz="1200" b="1" dirty="0" smtClean="0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altLang="ja-JP" sz="1200" b="1" dirty="0" smtClean="0">
                  <a:latin typeface="Times New Roman" pitchFamily="18" charset="0"/>
                  <a:cs typeface="Times New Roman" pitchFamily="18" charset="0"/>
                </a:rPr>
                <a:t> (PDPC)</a:t>
              </a:r>
              <a:endParaRPr lang="vi-VN" altLang="ja-JP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="" xmlns:a16="http://schemas.microsoft.com/office/drawing/2014/main" id="{FB99A17F-6B54-4164-8FEC-5F334E2162AB}"/>
              </a:ext>
            </a:extLst>
          </p:cNvPr>
          <p:cNvGrpSpPr/>
          <p:nvPr/>
        </p:nvGrpSpPr>
        <p:grpSpPr>
          <a:xfrm>
            <a:off x="7276365" y="786279"/>
            <a:ext cx="1797933" cy="1462825"/>
            <a:chOff x="220662" y="2519777"/>
            <a:chExt cx="1797933" cy="1462825"/>
          </a:xfrm>
        </p:grpSpPr>
        <p:pic>
          <p:nvPicPr>
            <p:cNvPr id="12" name="Picture 12" descr="H2">
              <a:extLst>
                <a:ext uri="{FF2B5EF4-FFF2-40B4-BE49-F238E27FC236}">
                  <a16:creationId xmlns="" xmlns:a16="http://schemas.microsoft.com/office/drawing/2014/main" id="{26CE5E7F-0B92-4F8C-B7CF-9A4D718E57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10" y="2875690"/>
              <a:ext cx="1438275" cy="1073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20">
              <a:extLst>
                <a:ext uri="{FF2B5EF4-FFF2-40B4-BE49-F238E27FC236}">
                  <a16:creationId xmlns="" xmlns:a16="http://schemas.microsoft.com/office/drawing/2014/main" id="{8015D3E2-CE32-4983-ADF2-479FD9E1B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662" y="2519777"/>
              <a:ext cx="1767772" cy="146282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28">
              <a:extLst>
                <a:ext uri="{FF2B5EF4-FFF2-40B4-BE49-F238E27FC236}">
                  <a16:creationId xmlns="" xmlns:a16="http://schemas.microsoft.com/office/drawing/2014/main" id="{FCFBFBD3-64A1-49F3-879A-8BB4589B2F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4" y="2570957"/>
              <a:ext cx="176777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ja-JP" sz="1400" b="1" dirty="0">
                  <a:latin typeface="Times New Roman" pitchFamily="18" charset="0"/>
                  <a:cs typeface="Times New Roman" pitchFamily="18" charset="0"/>
                </a:rPr>
                <a:t>Sơ đồ cây</a:t>
              </a: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="" xmlns:a16="http://schemas.microsoft.com/office/drawing/2014/main" id="{AA5E9A8F-F1C0-45DD-995D-29A03C052028}"/>
              </a:ext>
            </a:extLst>
          </p:cNvPr>
          <p:cNvGrpSpPr/>
          <p:nvPr/>
        </p:nvGrpSpPr>
        <p:grpSpPr>
          <a:xfrm>
            <a:off x="3392020" y="807705"/>
            <a:ext cx="2076422" cy="1485358"/>
            <a:chOff x="798233" y="2851677"/>
            <a:chExt cx="2076422" cy="1485358"/>
          </a:xfrm>
        </p:grpSpPr>
        <p:grpSp>
          <p:nvGrpSpPr>
            <p:cNvPr id="16" name="グループ化 15">
              <a:extLst>
                <a:ext uri="{FF2B5EF4-FFF2-40B4-BE49-F238E27FC236}">
                  <a16:creationId xmlns="" xmlns:a16="http://schemas.microsoft.com/office/drawing/2014/main" id="{4A9225DF-8FBC-4EFF-AD9D-BB54FD891E9D}"/>
                </a:ext>
              </a:extLst>
            </p:cNvPr>
            <p:cNvGrpSpPr/>
            <p:nvPr/>
          </p:nvGrpSpPr>
          <p:grpSpPr>
            <a:xfrm>
              <a:off x="828396" y="2851677"/>
              <a:ext cx="1787528" cy="1485358"/>
              <a:chOff x="250826" y="1854995"/>
              <a:chExt cx="1787528" cy="1485358"/>
            </a:xfrm>
          </p:grpSpPr>
          <p:pic>
            <p:nvPicPr>
              <p:cNvPr id="18" name="Picture 16" descr="H6">
                <a:extLst>
                  <a:ext uri="{FF2B5EF4-FFF2-40B4-BE49-F238E27FC236}">
                    <a16:creationId xmlns="" xmlns:a16="http://schemas.microsoft.com/office/drawing/2014/main" id="{9B018906-513E-405B-B339-3FA0376D95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80" y="2205194"/>
                <a:ext cx="1317440" cy="10440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Rectangle 23">
                <a:extLst>
                  <a:ext uri="{FF2B5EF4-FFF2-40B4-BE49-F238E27FC236}">
                    <a16:creationId xmlns="" xmlns:a16="http://schemas.microsoft.com/office/drawing/2014/main" id="{2B8E3B15-B603-4F3A-BC88-F839D4ED8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6" y="1854995"/>
                <a:ext cx="1787528" cy="1485358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7" name="Text Box 30">
              <a:extLst>
                <a:ext uri="{FF2B5EF4-FFF2-40B4-BE49-F238E27FC236}">
                  <a16:creationId xmlns="" xmlns:a16="http://schemas.microsoft.com/office/drawing/2014/main" id="{9699563E-91EE-41AA-AA20-5CE4297368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233" y="2863159"/>
              <a:ext cx="207642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ja-JP" sz="1400" b="1" dirty="0">
                  <a:latin typeface="Times New Roman" pitchFamily="18" charset="0"/>
                  <a:cs typeface="Times New Roman" pitchFamily="18" charset="0"/>
                </a:rPr>
                <a:t>Biểu đồ tương đồng</a:t>
              </a: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="" xmlns:a16="http://schemas.microsoft.com/office/drawing/2014/main" id="{341ECF04-E6E3-40BE-94FA-0BCB6F4E3294}"/>
              </a:ext>
            </a:extLst>
          </p:cNvPr>
          <p:cNvGrpSpPr/>
          <p:nvPr/>
        </p:nvGrpSpPr>
        <p:grpSpPr>
          <a:xfrm>
            <a:off x="5330507" y="791199"/>
            <a:ext cx="2015412" cy="1468639"/>
            <a:chOff x="212386" y="981075"/>
            <a:chExt cx="2015412" cy="1468639"/>
          </a:xfrm>
        </p:grpSpPr>
        <p:pic>
          <p:nvPicPr>
            <p:cNvPr id="21" name="Picture 11" descr="H1">
              <a:extLst>
                <a:ext uri="{FF2B5EF4-FFF2-40B4-BE49-F238E27FC236}">
                  <a16:creationId xmlns="" xmlns:a16="http://schemas.microsoft.com/office/drawing/2014/main" id="{34D9643A-A5CC-4E4F-93DD-4DC6DC755F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321" y="1421014"/>
              <a:ext cx="1438275" cy="884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19">
              <a:extLst>
                <a:ext uri="{FF2B5EF4-FFF2-40B4-BE49-F238E27FC236}">
                  <a16:creationId xmlns="" xmlns:a16="http://schemas.microsoft.com/office/drawing/2014/main" id="{79A851C7-4C13-4727-843F-D6119D9AB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25" y="981075"/>
              <a:ext cx="1769361" cy="1468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26">
              <a:extLst>
                <a:ext uri="{FF2B5EF4-FFF2-40B4-BE49-F238E27FC236}">
                  <a16:creationId xmlns="" xmlns:a16="http://schemas.microsoft.com/office/drawing/2014/main" id="{A39F149E-CBE3-4342-BAE2-CC24617EF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386" y="1037750"/>
              <a:ext cx="201541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ja-JP" sz="1400" b="1" dirty="0">
                  <a:latin typeface="Times New Roman" pitchFamily="18" charset="0"/>
                  <a:cs typeface="Times New Roman" pitchFamily="18" charset="0"/>
                </a:rPr>
                <a:t>Biểu đồ quan hệ</a:t>
              </a: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="" xmlns:a16="http://schemas.microsoft.com/office/drawing/2014/main" id="{81493B73-7499-4E91-9594-FD42D2312BC4}"/>
              </a:ext>
            </a:extLst>
          </p:cNvPr>
          <p:cNvGrpSpPr/>
          <p:nvPr/>
        </p:nvGrpSpPr>
        <p:grpSpPr>
          <a:xfrm>
            <a:off x="4572000" y="2576136"/>
            <a:ext cx="2171685" cy="1505273"/>
            <a:chOff x="6801925" y="2676136"/>
            <a:chExt cx="2171685" cy="1505273"/>
          </a:xfrm>
        </p:grpSpPr>
        <p:grpSp>
          <p:nvGrpSpPr>
            <p:cNvPr id="25" name="グループ化 24">
              <a:extLst>
                <a:ext uri="{FF2B5EF4-FFF2-40B4-BE49-F238E27FC236}">
                  <a16:creationId xmlns="" xmlns:a16="http://schemas.microsoft.com/office/drawing/2014/main" id="{21838915-8D9D-4E35-A842-3E6F20491169}"/>
                </a:ext>
              </a:extLst>
            </p:cNvPr>
            <p:cNvGrpSpPr/>
            <p:nvPr/>
          </p:nvGrpSpPr>
          <p:grpSpPr>
            <a:xfrm>
              <a:off x="6889155" y="2705947"/>
              <a:ext cx="1744891" cy="1475462"/>
              <a:chOff x="2308691" y="739395"/>
              <a:chExt cx="1744891" cy="1475462"/>
            </a:xfrm>
          </p:grpSpPr>
          <p:pic>
            <p:nvPicPr>
              <p:cNvPr id="27" name="Picture 17" descr="H7">
                <a:extLst>
                  <a:ext uri="{FF2B5EF4-FFF2-40B4-BE49-F238E27FC236}">
                    <a16:creationId xmlns="" xmlns:a16="http://schemas.microsoft.com/office/drawing/2014/main" id="{2135B342-3A41-4DF4-8342-086DAD71AC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9019" y="1157440"/>
                <a:ext cx="887062" cy="9252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Rectangle 24">
                <a:extLst>
                  <a:ext uri="{FF2B5EF4-FFF2-40B4-BE49-F238E27FC236}">
                    <a16:creationId xmlns="" xmlns:a16="http://schemas.microsoft.com/office/drawing/2014/main" id="{C9C9C91E-F815-4AC8-A052-9813F26AAA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8691" y="739395"/>
                <a:ext cx="1744891" cy="1475462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6" name="Text Box 31">
              <a:extLst>
                <a:ext uri="{FF2B5EF4-FFF2-40B4-BE49-F238E27FC236}">
                  <a16:creationId xmlns="" xmlns:a16="http://schemas.microsoft.com/office/drawing/2014/main" id="{19C1223F-4CD8-4FBD-BBDB-70F2180642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1925" y="2676136"/>
              <a:ext cx="217168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ja-JP" sz="1400" b="1" dirty="0">
                  <a:latin typeface="Times New Roman" pitchFamily="18" charset="0"/>
                  <a:cs typeface="Times New Roman" pitchFamily="18" charset="0"/>
                </a:rPr>
                <a:t>Biểu đồ phân tích dữ liệu ma trận</a:t>
              </a: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="" xmlns:a16="http://schemas.microsoft.com/office/drawing/2014/main" id="{337722BC-244C-4850-B84F-406328CE58F1}"/>
              </a:ext>
            </a:extLst>
          </p:cNvPr>
          <p:cNvGrpSpPr/>
          <p:nvPr/>
        </p:nvGrpSpPr>
        <p:grpSpPr>
          <a:xfrm>
            <a:off x="4618141" y="4507467"/>
            <a:ext cx="2014538" cy="1468639"/>
            <a:chOff x="250825" y="5516563"/>
            <a:chExt cx="2014538" cy="1468639"/>
          </a:xfrm>
        </p:grpSpPr>
        <p:pic>
          <p:nvPicPr>
            <p:cNvPr id="30" name="Picture 13" descr="H3">
              <a:extLst>
                <a:ext uri="{FF2B5EF4-FFF2-40B4-BE49-F238E27FC236}">
                  <a16:creationId xmlns="" xmlns:a16="http://schemas.microsoft.com/office/drawing/2014/main" id="{FA81C1D9-E162-4DEF-BF1E-78210487A6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571" y="5868988"/>
              <a:ext cx="1438275" cy="944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21">
              <a:extLst>
                <a:ext uri="{FF2B5EF4-FFF2-40B4-BE49-F238E27FC236}">
                  <a16:creationId xmlns="" xmlns:a16="http://schemas.microsoft.com/office/drawing/2014/main" id="{A7E7E7AD-EFD0-4BBE-B4F5-AA821CBAE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25" y="5516563"/>
              <a:ext cx="1789768" cy="14686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 Box 29">
              <a:extLst>
                <a:ext uri="{FF2B5EF4-FFF2-40B4-BE49-F238E27FC236}">
                  <a16:creationId xmlns="" xmlns:a16="http://schemas.microsoft.com/office/drawing/2014/main" id="{A6E37C9C-0380-4915-8AB2-A2703D3AC8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63" y="5588001"/>
              <a:ext cx="19431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ja-JP" sz="1400" b="1" dirty="0">
                  <a:latin typeface="Times New Roman" pitchFamily="18" charset="0"/>
                  <a:cs typeface="Times New Roman" pitchFamily="18" charset="0"/>
                </a:rPr>
                <a:t>Biểu đồ mũi tên</a:t>
              </a: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="" xmlns:a16="http://schemas.microsoft.com/office/drawing/2014/main" id="{3C425F13-21EE-415A-A597-2D44CC0A4F2A}"/>
              </a:ext>
            </a:extLst>
          </p:cNvPr>
          <p:cNvGrpSpPr/>
          <p:nvPr/>
        </p:nvGrpSpPr>
        <p:grpSpPr>
          <a:xfrm>
            <a:off x="6796530" y="2576136"/>
            <a:ext cx="1744890" cy="1505273"/>
            <a:chOff x="270283" y="2501291"/>
            <a:chExt cx="1744890" cy="1505273"/>
          </a:xfrm>
        </p:grpSpPr>
        <p:grpSp>
          <p:nvGrpSpPr>
            <p:cNvPr id="34" name="グループ化 33">
              <a:extLst>
                <a:ext uri="{FF2B5EF4-FFF2-40B4-BE49-F238E27FC236}">
                  <a16:creationId xmlns="" xmlns:a16="http://schemas.microsoft.com/office/drawing/2014/main" id="{5EC1C1EF-CF51-4B22-B66B-1E75BF1A9927}"/>
                </a:ext>
              </a:extLst>
            </p:cNvPr>
            <p:cNvGrpSpPr/>
            <p:nvPr/>
          </p:nvGrpSpPr>
          <p:grpSpPr>
            <a:xfrm>
              <a:off x="270283" y="2521206"/>
              <a:ext cx="1744890" cy="1485358"/>
              <a:chOff x="270283" y="2521206"/>
              <a:chExt cx="1744890" cy="1485358"/>
            </a:xfrm>
          </p:grpSpPr>
          <p:pic>
            <p:nvPicPr>
              <p:cNvPr id="36" name="Picture 15" descr="H5">
                <a:extLst>
                  <a:ext uri="{FF2B5EF4-FFF2-40B4-BE49-F238E27FC236}">
                    <a16:creationId xmlns="" xmlns:a16="http://schemas.microsoft.com/office/drawing/2014/main" id="{0819757C-DBA9-48FA-B9A5-958C6AC116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970" y="2871579"/>
                <a:ext cx="1438275" cy="1066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Rectangle 25">
                <a:extLst>
                  <a:ext uri="{FF2B5EF4-FFF2-40B4-BE49-F238E27FC236}">
                    <a16:creationId xmlns="" xmlns:a16="http://schemas.microsoft.com/office/drawing/2014/main" id="{3C59B1F9-BEF7-400C-96DE-334D763ED9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283" y="2521206"/>
                <a:ext cx="1744890" cy="1485358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5" name="Text Box 32">
              <a:extLst>
                <a:ext uri="{FF2B5EF4-FFF2-40B4-BE49-F238E27FC236}">
                  <a16:creationId xmlns="" xmlns:a16="http://schemas.microsoft.com/office/drawing/2014/main" id="{DF15A13F-92C1-48DF-A721-D740C2774B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566" y="2501291"/>
              <a:ext cx="172360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ja-JP" sz="1400" b="1" dirty="0">
                  <a:latin typeface="Times New Roman" pitchFamily="18" charset="0"/>
                  <a:cs typeface="Times New Roman" pitchFamily="18" charset="0"/>
                </a:rPr>
                <a:t>Biểu đồ ma trận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069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="" xmlns:a16="http://schemas.microsoft.com/office/drawing/2014/main" id="{6AF8CB26-538C-4E40-AE3C-FE48F71273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2874" y="27566"/>
            <a:ext cx="8055216" cy="459648"/>
          </a:xfrm>
        </p:spPr>
        <p:txBody>
          <a:bodyPr/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5S (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5S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="" xmlns:a16="http://schemas.microsoft.com/office/drawing/2014/main" id="{15054B68-C351-4157-9EBD-64AA83FFAB5D}"/>
              </a:ext>
            </a:extLst>
          </p:cNvPr>
          <p:cNvGrpSpPr/>
          <p:nvPr/>
        </p:nvGrpSpPr>
        <p:grpSpPr>
          <a:xfrm>
            <a:off x="262873" y="665375"/>
            <a:ext cx="8714996" cy="835822"/>
            <a:chOff x="458686" y="793266"/>
            <a:chExt cx="8714996" cy="835822"/>
          </a:xfrm>
        </p:grpSpPr>
        <p:sp>
          <p:nvSpPr>
            <p:cNvPr id="20" name="正方形/長方形 19">
              <a:extLst>
                <a:ext uri="{FF2B5EF4-FFF2-40B4-BE49-F238E27FC236}">
                  <a16:creationId xmlns="" xmlns:a16="http://schemas.microsoft.com/office/drawing/2014/main" id="{030205F0-FE84-4A07-B8B4-FBA7AB3D8453}"/>
                </a:ext>
              </a:extLst>
            </p:cNvPr>
            <p:cNvSpPr/>
            <p:nvPr/>
          </p:nvSpPr>
          <p:spPr bwMode="auto">
            <a:xfrm>
              <a:off x="458686" y="831810"/>
              <a:ext cx="1544365" cy="7972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1600" b="1" dirty="0">
                  <a:latin typeface="Times New Roman" pitchFamily="18" charset="0"/>
                  <a:cs typeface="Times New Roman" pitchFamily="18" charset="0"/>
                </a:rPr>
                <a:t>SEIRI</a:t>
              </a:r>
            </a:p>
            <a:p>
              <a:pPr algn="ctr"/>
              <a:r>
                <a:rPr kumimoji="1" lang="en-US" altLang="ja-JP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1" lang="en-US" altLang="ja-JP" sz="1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Sàng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lọc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1" lang="ja-JP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="" xmlns:a16="http://schemas.microsoft.com/office/drawing/2014/main" id="{330B25CB-1DA0-4BD7-934D-84728939D5A4}"/>
                </a:ext>
              </a:extLst>
            </p:cNvPr>
            <p:cNvSpPr txBox="1"/>
            <p:nvPr/>
          </p:nvSpPr>
          <p:spPr>
            <a:xfrm>
              <a:off x="2139988" y="793266"/>
              <a:ext cx="4462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ja-JP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Giảm</a:t>
              </a:r>
              <a:r>
                <a:rPr lang="en-US" altLang="ja-JP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bớt</a:t>
              </a:r>
              <a:r>
                <a:rPr lang="en-US" altLang="ja-JP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altLang="ja-JP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altLang="ja-JP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altLang="ja-JP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quản</a:t>
              </a:r>
              <a:r>
                <a:rPr lang="en-US" altLang="ja-JP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lý</a:t>
              </a:r>
              <a:r>
                <a:rPr lang="en-US" altLang="ja-JP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altLang="ja-JP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="" xmlns:a16="http://schemas.microsoft.com/office/drawing/2014/main" id="{C131B3A7-585B-434E-BFB3-755D501B6817}"/>
                </a:ext>
              </a:extLst>
            </p:cNvPr>
            <p:cNvSpPr txBox="1"/>
            <p:nvPr/>
          </p:nvSpPr>
          <p:spPr>
            <a:xfrm>
              <a:off x="2139988" y="1108574"/>
              <a:ext cx="70336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5738" indent="-185738"/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vi-VN" altLang="ja-JP" sz="1600" dirty="0" smtClean="0">
                  <a:latin typeface="Times New Roman" pitchFamily="18" charset="0"/>
                  <a:cs typeface="Times New Roman" pitchFamily="18" charset="0"/>
                </a:rPr>
                <a:t>àng </a:t>
              </a:r>
              <a:r>
                <a:rPr lang="vi-VN" altLang="ja-JP" sz="1600" dirty="0">
                  <a:latin typeface="Times New Roman" pitchFamily="18" charset="0"/>
                  <a:cs typeface="Times New Roman" pitchFamily="18" charset="0"/>
                </a:rPr>
                <a:t>lọc những vật dụng không cần thiết tại nơi làm việc và loại bỏ chúng</a:t>
              </a:r>
              <a:r>
                <a:rPr lang="vi-VN" altLang="ja-JP" sz="16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vi-VN" altLang="ja-JP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="" xmlns:a16="http://schemas.microsoft.com/office/drawing/2014/main" id="{9B1E5675-DE25-4C1F-BA40-76002A084124}"/>
              </a:ext>
            </a:extLst>
          </p:cNvPr>
          <p:cNvGrpSpPr/>
          <p:nvPr/>
        </p:nvGrpSpPr>
        <p:grpSpPr>
          <a:xfrm>
            <a:off x="228865" y="1689962"/>
            <a:ext cx="9019832" cy="1512688"/>
            <a:chOff x="228865" y="1689962"/>
            <a:chExt cx="9019832" cy="1512688"/>
          </a:xfrm>
        </p:grpSpPr>
        <p:sp>
          <p:nvSpPr>
            <p:cNvPr id="17" name="正方形/長方形 16">
              <a:extLst>
                <a:ext uri="{FF2B5EF4-FFF2-40B4-BE49-F238E27FC236}">
                  <a16:creationId xmlns="" xmlns:a16="http://schemas.microsoft.com/office/drawing/2014/main" id="{C666CB31-05C5-4280-9D20-2FD6BD5E242C}"/>
                </a:ext>
              </a:extLst>
            </p:cNvPr>
            <p:cNvSpPr/>
            <p:nvPr/>
          </p:nvSpPr>
          <p:spPr bwMode="auto">
            <a:xfrm>
              <a:off x="228865" y="1689962"/>
              <a:ext cx="1578374" cy="151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1600" b="1" dirty="0">
                  <a:latin typeface="Times New Roman" pitchFamily="18" charset="0"/>
                  <a:cs typeface="Times New Roman" pitchFamily="18" charset="0"/>
                </a:rPr>
                <a:t>SEITON</a:t>
              </a:r>
            </a:p>
            <a:p>
              <a:pPr algn="ctr"/>
              <a:r>
                <a:rPr kumimoji="1" lang="en-US" altLang="ja-JP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ja-JP" sz="1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Sắp</a:t>
              </a:r>
              <a:r>
                <a:rPr lang="en-US" altLang="ja-JP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altLang="ja-JP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1" lang="ja-JP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="" xmlns:a16="http://schemas.microsoft.com/office/drawing/2014/main" id="{5770DEF1-A5F7-46EE-B1A0-43E7B467E853}"/>
                </a:ext>
              </a:extLst>
            </p:cNvPr>
            <p:cNvSpPr txBox="1"/>
            <p:nvPr/>
          </p:nvSpPr>
          <p:spPr>
            <a:xfrm>
              <a:off x="1861566" y="1689962"/>
              <a:ext cx="71933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vi-VN" altLang="ja-JP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Để </a:t>
              </a:r>
              <a:r>
                <a:rPr lang="vi-VN" altLang="ja-JP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việc quản lý trở nên dễ dàng </a:t>
              </a:r>
              <a:r>
                <a:rPr lang="vi-VN" altLang="ja-JP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altLang="ja-JP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ta</a:t>
              </a:r>
              <a:r>
                <a:rPr lang="vi-VN" altLang="ja-JP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altLang="ja-JP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cần xem xét về độ an toàn, chất </a:t>
              </a:r>
              <a:r>
                <a:rPr lang="vi-VN" altLang="ja-JP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altLang="ja-JP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altLang="ja-JP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vi-VN" altLang="ja-JP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altLang="ja-JP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hiệu </a:t>
              </a:r>
              <a:r>
                <a:rPr lang="vi-VN" altLang="ja-JP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altLang="ja-JP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altLang="ja-JP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="" xmlns:a16="http://schemas.microsoft.com/office/drawing/2014/main" id="{90FB5903-F2D0-4617-8206-534BE31C0914}"/>
                </a:ext>
              </a:extLst>
            </p:cNvPr>
            <p:cNvSpPr txBox="1"/>
            <p:nvPr/>
          </p:nvSpPr>
          <p:spPr>
            <a:xfrm>
              <a:off x="1992413" y="2253859"/>
              <a:ext cx="725628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vi-VN" altLang="ja-JP" sz="1600" dirty="0">
                  <a:latin typeface="Times New Roman" pitchFamily="18" charset="0"/>
                  <a:cs typeface="Times New Roman" pitchFamily="18" charset="0"/>
                </a:rPr>
                <a:t>- Sắp xếp mọi thứ ngăn nắp, theo một trật tự nhất định, tiện lợi khi sử </a:t>
              </a:r>
              <a:r>
                <a:rPr lang="vi-VN" altLang="ja-JP" sz="1600" dirty="0" smtClean="0">
                  <a:latin typeface="Times New Roman" pitchFamily="18" charset="0"/>
                  <a:cs typeface="Times New Roman" pitchFamily="18" charset="0"/>
                </a:rPr>
                <a:t>dụng</a:t>
              </a:r>
            </a:p>
            <a:p>
              <a:pPr>
                <a:lnSpc>
                  <a:spcPts val="1800"/>
                </a:lnSpc>
              </a:pPr>
              <a:r>
                <a:rPr lang="vi-VN" altLang="ja-JP" sz="1600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vi-VN" altLang="ja-JP" sz="1600" dirty="0">
                  <a:latin typeface="Times New Roman" pitchFamily="18" charset="0"/>
                  <a:cs typeface="Times New Roman" pitchFamily="18" charset="0"/>
                </a:rPr>
                <a:t>Khi để đồ cần ghi nhớ 3 điều kiện </a:t>
              </a:r>
              <a:r>
                <a:rPr lang="vi-VN" altLang="ja-JP" sz="1600" dirty="0" smtClean="0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vi-VN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altLang="ja-JP" sz="1600" dirty="0">
                  <a:latin typeface="Times New Roman" pitchFamily="18" charset="0"/>
                  <a:cs typeface="Times New Roman" pitchFamily="18" charset="0"/>
                </a:rPr>
                <a:t>vị trí, cách thức, và tính hiệu quả của quy trình</a:t>
              </a:r>
            </a:p>
            <a:p>
              <a:pPr>
                <a:lnSpc>
                  <a:spcPts val="1800"/>
                </a:lnSpc>
              </a:pPr>
              <a:r>
                <a:rPr lang="vi-VN" altLang="ja-JP" sz="1600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vi-VN" altLang="ja-JP" sz="1600" dirty="0">
                  <a:latin typeface="Times New Roman" pitchFamily="18" charset="0"/>
                  <a:cs typeface="Times New Roman" pitchFamily="18" charset="0"/>
                </a:rPr>
                <a:t>Quản lý đồ vật bằng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trực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quan</a:t>
              </a:r>
              <a:endParaRPr kumimoji="1" lang="ja-JP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="" xmlns:a16="http://schemas.microsoft.com/office/drawing/2014/main" id="{9839C1EA-555E-4876-9724-E69F6676D09A}"/>
              </a:ext>
            </a:extLst>
          </p:cNvPr>
          <p:cNvGrpSpPr/>
          <p:nvPr/>
        </p:nvGrpSpPr>
        <p:grpSpPr>
          <a:xfrm>
            <a:off x="228865" y="3354427"/>
            <a:ext cx="8380110" cy="838324"/>
            <a:chOff x="228865" y="3354427"/>
            <a:chExt cx="8380110" cy="838324"/>
          </a:xfrm>
        </p:grpSpPr>
        <p:sp>
          <p:nvSpPr>
            <p:cNvPr id="8" name="正方形/長方形 7">
              <a:extLst>
                <a:ext uri="{FF2B5EF4-FFF2-40B4-BE49-F238E27FC236}">
                  <a16:creationId xmlns="" xmlns:a16="http://schemas.microsoft.com/office/drawing/2014/main" id="{CBF80604-0BB9-421B-8214-AA6F152C877C}"/>
                </a:ext>
              </a:extLst>
            </p:cNvPr>
            <p:cNvSpPr/>
            <p:nvPr/>
          </p:nvSpPr>
          <p:spPr bwMode="auto">
            <a:xfrm>
              <a:off x="228865" y="3380811"/>
              <a:ext cx="1552111" cy="7972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1600" b="1" dirty="0">
                  <a:latin typeface="Times New Roman" pitchFamily="18" charset="0"/>
                  <a:cs typeface="Times New Roman" pitchFamily="18" charset="0"/>
                </a:rPr>
                <a:t>SEISOU</a:t>
              </a:r>
            </a:p>
            <a:p>
              <a:pPr algn="ctr"/>
              <a:r>
                <a:rPr kumimoji="1" lang="en-US" altLang="ja-JP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1" lang="en-US" altLang="ja-JP" sz="1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Sạch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1" lang="ja-JP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="" xmlns:a16="http://schemas.microsoft.com/office/drawing/2014/main" id="{A5030DF0-74D0-4104-B695-C9A47888E8D6}"/>
                </a:ext>
              </a:extLst>
            </p:cNvPr>
            <p:cNvSpPr txBox="1"/>
            <p:nvPr/>
          </p:nvSpPr>
          <p:spPr>
            <a:xfrm>
              <a:off x="1807238" y="3354427"/>
              <a:ext cx="6357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ja-JP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Kiểm</a:t>
              </a:r>
              <a:r>
                <a:rPr lang="en-US" altLang="ja-JP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tra</a:t>
              </a:r>
              <a:r>
                <a:rPr lang="en-US" altLang="ja-JP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ja-JP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Sạch</a:t>
              </a:r>
              <a:r>
                <a:rPr lang="en-US" altLang="ja-JP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altLang="ja-JP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ja-JP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altLang="ja-JP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ja-JP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lỗi</a:t>
              </a:r>
              <a:r>
                <a:rPr lang="en-US" altLang="ja-JP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lang="en-US" altLang="ja-JP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altLang="ja-JP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cố</a:t>
              </a:r>
              <a:r>
                <a:rPr lang="en-US" altLang="ja-JP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="" xmlns:a16="http://schemas.microsoft.com/office/drawing/2014/main" id="{03FB2DF8-2C9E-4C4D-96DA-BC76FA9A0EB7}"/>
                </a:ext>
              </a:extLst>
            </p:cNvPr>
            <p:cNvSpPr txBox="1"/>
            <p:nvPr/>
          </p:nvSpPr>
          <p:spPr>
            <a:xfrm>
              <a:off x="1944175" y="3607976"/>
              <a:ext cx="666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kiểm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tra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xuyên</a:t>
              </a:r>
              <a:endParaRPr lang="en-US" altLang="ja-JP" sz="16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ngăn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chặn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sớm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cố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xảy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ra</a:t>
              </a:r>
              <a:endParaRPr kumimoji="1" lang="ja-JP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="" xmlns:a16="http://schemas.microsoft.com/office/drawing/2014/main" id="{501E9918-F8F2-4463-A6B0-AF39E506236B}"/>
              </a:ext>
            </a:extLst>
          </p:cNvPr>
          <p:cNvGrpSpPr/>
          <p:nvPr/>
        </p:nvGrpSpPr>
        <p:grpSpPr>
          <a:xfrm>
            <a:off x="250825" y="4364523"/>
            <a:ext cx="8829609" cy="830747"/>
            <a:chOff x="250825" y="4364523"/>
            <a:chExt cx="8829609" cy="830747"/>
          </a:xfrm>
        </p:grpSpPr>
        <p:sp>
          <p:nvSpPr>
            <p:cNvPr id="15" name="正方形/長方形 14">
              <a:extLst>
                <a:ext uri="{FF2B5EF4-FFF2-40B4-BE49-F238E27FC236}">
                  <a16:creationId xmlns="" xmlns:a16="http://schemas.microsoft.com/office/drawing/2014/main" id="{62074E09-0AE7-49E6-BEE7-46F0083DDCB2}"/>
                </a:ext>
              </a:extLst>
            </p:cNvPr>
            <p:cNvSpPr/>
            <p:nvPr/>
          </p:nvSpPr>
          <p:spPr bwMode="auto">
            <a:xfrm>
              <a:off x="250825" y="4429870"/>
              <a:ext cx="1530151" cy="7381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1600" b="1" dirty="0">
                  <a:latin typeface="Times New Roman" pitchFamily="18" charset="0"/>
                  <a:cs typeface="Times New Roman" pitchFamily="18" charset="0"/>
                </a:rPr>
                <a:t>SEIKETSU</a:t>
              </a:r>
            </a:p>
            <a:p>
              <a:pPr algn="ctr"/>
              <a:r>
                <a:rPr kumimoji="1" lang="en-US" altLang="ja-JP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1" lang="en-US" altLang="ja-JP" sz="1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Săn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sóc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1" lang="ja-JP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="" xmlns:a16="http://schemas.microsoft.com/office/drawing/2014/main" id="{C1F5EF00-E35D-4C10-A81C-6D511F7589A9}"/>
                </a:ext>
              </a:extLst>
            </p:cNvPr>
            <p:cNvSpPr txBox="1"/>
            <p:nvPr/>
          </p:nvSpPr>
          <p:spPr>
            <a:xfrm>
              <a:off x="1992413" y="4610495"/>
              <a:ext cx="68403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Duy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trì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trên</a:t>
              </a:r>
              <a:endParaRPr lang="en-US" altLang="ja-JP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vi-VN" altLang="ja-JP" sz="1600" dirty="0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vi-VN" altLang="ja-JP" sz="1600" dirty="0" smtClean="0">
                  <a:latin typeface="Times New Roman" pitchFamily="18" charset="0"/>
                  <a:cs typeface="Times New Roman" pitchFamily="18" charset="0"/>
                </a:rPr>
                <a:t>uôn </a:t>
              </a:r>
              <a:r>
                <a:rPr lang="vi-VN" altLang="ja-JP" sz="1600" dirty="0">
                  <a:latin typeface="Times New Roman" pitchFamily="18" charset="0"/>
                  <a:cs typeface="Times New Roman" pitchFamily="18" charset="0"/>
                </a:rPr>
                <a:t>săn sóc, giữ gìn nơi làm việc luôn sạch sẽ,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="" xmlns:a16="http://schemas.microsoft.com/office/drawing/2014/main" id="{EF1265E9-F74C-4B7F-A75F-E4EEBD8FAC3A}"/>
                </a:ext>
              </a:extLst>
            </p:cNvPr>
            <p:cNvSpPr txBox="1"/>
            <p:nvPr/>
          </p:nvSpPr>
          <p:spPr>
            <a:xfrm>
              <a:off x="1887072" y="4364523"/>
              <a:ext cx="7193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ja-JP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Tiêu</a:t>
              </a:r>
              <a:r>
                <a:rPr lang="en-US" altLang="ja-JP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chuẩn</a:t>
              </a:r>
              <a:r>
                <a:rPr lang="en-US" altLang="ja-JP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hóa</a:t>
              </a:r>
              <a:r>
                <a:rPr lang="en-US" altLang="ja-JP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altLang="ja-JP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khiến</a:t>
              </a:r>
              <a:r>
                <a:rPr lang="en-US" altLang="ja-JP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KAIZEN </a:t>
              </a:r>
              <a:r>
                <a:rPr lang="en-US" altLang="ja-JP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trở</a:t>
              </a:r>
              <a:r>
                <a:rPr lang="en-US" altLang="ja-JP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altLang="ja-JP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altLang="ja-JP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thói</a:t>
              </a:r>
              <a:r>
                <a:rPr lang="en-US" altLang="ja-JP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quen</a:t>
              </a:r>
              <a:r>
                <a:rPr lang="en-US" altLang="ja-JP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altLang="ja-JP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="" xmlns:a16="http://schemas.microsoft.com/office/drawing/2014/main" id="{3D11E54D-534A-490B-AC1C-26E3DCA04784}"/>
              </a:ext>
            </a:extLst>
          </p:cNvPr>
          <p:cNvGrpSpPr/>
          <p:nvPr/>
        </p:nvGrpSpPr>
        <p:grpSpPr>
          <a:xfrm>
            <a:off x="248114" y="5374619"/>
            <a:ext cx="8806813" cy="868608"/>
            <a:chOff x="248114" y="5374619"/>
            <a:chExt cx="8806813" cy="868608"/>
          </a:xfrm>
        </p:grpSpPr>
        <p:sp>
          <p:nvSpPr>
            <p:cNvPr id="13" name="正方形/長方形 12">
              <a:extLst>
                <a:ext uri="{FF2B5EF4-FFF2-40B4-BE49-F238E27FC236}">
                  <a16:creationId xmlns="" xmlns:a16="http://schemas.microsoft.com/office/drawing/2014/main" id="{CFD7C721-5A27-4951-8518-7B21BF957ECA}"/>
                </a:ext>
              </a:extLst>
            </p:cNvPr>
            <p:cNvSpPr/>
            <p:nvPr/>
          </p:nvSpPr>
          <p:spPr bwMode="auto">
            <a:xfrm>
              <a:off x="248114" y="5445949"/>
              <a:ext cx="1552111" cy="7972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r>
                <a:rPr lang="en-US" altLang="ja-JP" sz="1600" b="1" dirty="0">
                  <a:latin typeface="Times New Roman" pitchFamily="18" charset="0"/>
                  <a:cs typeface="Times New Roman" pitchFamily="18" charset="0"/>
                </a:rPr>
                <a:t>SHITSUKE</a:t>
              </a:r>
            </a:p>
            <a:p>
              <a:pPr marL="0" indent="0" algn="ctr">
                <a:buNone/>
              </a:pPr>
              <a:r>
                <a:rPr lang="en-US" altLang="ja-JP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ja-JP" sz="1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Sẵn</a:t>
              </a:r>
              <a:r>
                <a:rPr lang="en-US" altLang="ja-JP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sàng</a:t>
              </a:r>
              <a:r>
                <a:rPr lang="en-US" altLang="ja-JP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altLang="ja-JP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="" xmlns:a16="http://schemas.microsoft.com/office/drawing/2014/main" id="{C1DD7937-9384-4120-81F3-BCF81E407006}"/>
                </a:ext>
              </a:extLst>
            </p:cNvPr>
            <p:cNvSpPr txBox="1"/>
            <p:nvPr/>
          </p:nvSpPr>
          <p:spPr>
            <a:xfrm>
              <a:off x="1966906" y="5656854"/>
              <a:ext cx="70880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>
                  <a:latin typeface="Times New Roman" pitchFamily="18" charset="0"/>
                  <a:cs typeface="Times New Roman" pitchFamily="18" charset="0"/>
                </a:rPr>
                <a:t>nề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>
                  <a:latin typeface="Times New Roman" pitchFamily="18" charset="0"/>
                  <a:cs typeface="Times New Roman" pitchFamily="18" charset="0"/>
                </a:rPr>
                <a:t>nếp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ja-JP" sz="1600" dirty="0" err="1">
                  <a:latin typeface="Times New Roman" pitchFamily="18" charset="0"/>
                  <a:cs typeface="Times New Roman" pitchFamily="18" charset="0"/>
                </a:rPr>
                <a:t>thói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>
                  <a:latin typeface="Times New Roman" pitchFamily="18" charset="0"/>
                  <a:cs typeface="Times New Roman" pitchFamily="18" charset="0"/>
                </a:rPr>
                <a:t>quen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việc</a:t>
              </a:r>
              <a:endParaRPr lang="en-US" altLang="ja-JP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thói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quen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KAIZEN</a:t>
              </a:r>
              <a:endParaRPr lang="en-US" altLang="ja-JP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="" xmlns:a16="http://schemas.microsoft.com/office/drawing/2014/main" id="{AABD62D7-140B-44DC-B940-52F6F9CA6B57}"/>
                </a:ext>
              </a:extLst>
            </p:cNvPr>
            <p:cNvSpPr txBox="1"/>
            <p:nvPr/>
          </p:nvSpPr>
          <p:spPr>
            <a:xfrm>
              <a:off x="1887072" y="5374619"/>
              <a:ext cx="3896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ja-JP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altLang="ja-JP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thói</a:t>
              </a:r>
              <a:r>
                <a:rPr lang="en-US" altLang="ja-JP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quen</a:t>
              </a:r>
              <a:r>
                <a:rPr lang="en-US" altLang="ja-JP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KAIZEN)</a:t>
              </a:r>
              <a:endParaRPr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8498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="" xmlns:a16="http://schemas.microsoft.com/office/drawing/2014/main" id="{F0072DD0-0FFD-486B-A4DA-E4B5B4A859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="" xmlns:a16="http://schemas.microsoft.com/office/drawing/2014/main" id="{C3A86744-F075-4E23-8AEA-0A71D5FAD28F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840" y="3670377"/>
            <a:ext cx="1872041" cy="1002879"/>
          </a:xfrm>
        </p:spPr>
      </p:pic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128985C1-79AB-4012-80E7-40731E7F18B5}"/>
              </a:ext>
            </a:extLst>
          </p:cNvPr>
          <p:cNvSpPr txBox="1"/>
          <p:nvPr/>
        </p:nvSpPr>
        <p:spPr>
          <a:xfrm>
            <a:off x="438" y="4662581"/>
            <a:ext cx="930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ja-JP" b="1" dirty="0"/>
              <a:t>Q: Những </a:t>
            </a:r>
            <a:r>
              <a:rPr lang="en-US" altLang="ja-JP" b="1" dirty="0" err="1" smtClean="0"/>
              <a:t>vấn</a:t>
            </a:r>
            <a:r>
              <a:rPr lang="en-US" altLang="ja-JP" b="1" dirty="0" smtClean="0"/>
              <a:t> </a:t>
            </a:r>
            <a:r>
              <a:rPr lang="en-US" altLang="ja-JP" b="1" dirty="0" err="1" smtClean="0"/>
              <a:t>đề</a:t>
            </a:r>
            <a:r>
              <a:rPr lang="en-US" altLang="ja-JP" b="1" dirty="0" smtClean="0"/>
              <a:t> </a:t>
            </a:r>
            <a:r>
              <a:rPr lang="en-US" altLang="ja-JP" b="1" dirty="0" err="1" smtClean="0"/>
              <a:t>chính</a:t>
            </a:r>
            <a:r>
              <a:rPr lang="vi-VN" altLang="ja-JP" b="1" dirty="0" smtClean="0"/>
              <a:t> </a:t>
            </a:r>
            <a:r>
              <a:rPr lang="vi-VN" altLang="ja-JP" b="1" dirty="0"/>
              <a:t>mà chúng tôi quan tâm?  </a:t>
            </a:r>
            <a:r>
              <a:rPr lang="vi-VN" altLang="ja-JP" b="1" dirty="0" smtClean="0"/>
              <a:t>⇔</a:t>
            </a:r>
            <a:r>
              <a:rPr lang="en-US" altLang="ja-JP" b="1" dirty="0" smtClean="0"/>
              <a:t> </a:t>
            </a:r>
            <a:r>
              <a:rPr lang="en-US" altLang="ja-JP" b="1" dirty="0" err="1" smtClean="0"/>
              <a:t>Dưới</a:t>
            </a:r>
            <a:r>
              <a:rPr lang="en-US" altLang="ja-JP" b="1" dirty="0" smtClean="0"/>
              <a:t> </a:t>
            </a:r>
            <a:r>
              <a:rPr lang="en-US" altLang="ja-JP" b="1" dirty="0" err="1" smtClean="0"/>
              <a:t>đây</a:t>
            </a:r>
            <a:r>
              <a:rPr lang="en-US" altLang="ja-JP" b="1" dirty="0" smtClean="0"/>
              <a:t> </a:t>
            </a:r>
            <a:r>
              <a:rPr lang="en-US" altLang="ja-JP" b="1" dirty="0" err="1" smtClean="0"/>
              <a:t>là</a:t>
            </a:r>
            <a:r>
              <a:rPr lang="en-US" altLang="ja-JP" b="1" dirty="0" smtClean="0"/>
              <a:t> </a:t>
            </a:r>
            <a:r>
              <a:rPr lang="en-US" altLang="ja-JP" b="1" dirty="0" err="1" smtClean="0"/>
              <a:t>ví</a:t>
            </a:r>
            <a:r>
              <a:rPr lang="en-US" altLang="ja-JP" b="1" dirty="0" smtClean="0"/>
              <a:t> </a:t>
            </a:r>
            <a:r>
              <a:rPr lang="en-US" altLang="ja-JP" b="1" dirty="0" err="1" smtClean="0"/>
              <a:t>dụ</a:t>
            </a:r>
            <a:endParaRPr kumimoji="1" lang="en-US" altLang="ja-JP" b="1" dirty="0"/>
          </a:p>
        </p:txBody>
      </p:sp>
      <p:sp>
        <p:nvSpPr>
          <p:cNvPr id="25" name="矢印: 五方向 24">
            <a:extLst>
              <a:ext uri="{FF2B5EF4-FFF2-40B4-BE49-F238E27FC236}">
                <a16:creationId xmlns="" xmlns:a16="http://schemas.microsoft.com/office/drawing/2014/main" id="{87B41C8C-9700-4EC9-8BE4-B898F25E0142}"/>
              </a:ext>
            </a:extLst>
          </p:cNvPr>
          <p:cNvSpPr/>
          <p:nvPr/>
        </p:nvSpPr>
        <p:spPr>
          <a:xfrm>
            <a:off x="2249191" y="3453198"/>
            <a:ext cx="2349517" cy="228354"/>
          </a:xfrm>
          <a:prstGeom prst="homePlat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en-US" altLang="ja-JP" sz="1400" dirty="0" err="1" smtClean="0">
                <a:solidFill>
                  <a:schemeClr val="tx2">
                    <a:lumMod val="75000"/>
                  </a:schemeClr>
                </a:solidFill>
              </a:rPr>
              <a:t>Dây</a:t>
            </a:r>
            <a:r>
              <a:rPr kumimoji="1" lang="en-US" altLang="ja-JP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kumimoji="1" lang="en-US" altLang="ja-JP" sz="1400" dirty="0" err="1" smtClean="0">
                <a:solidFill>
                  <a:schemeClr val="tx2">
                    <a:lumMod val="75000"/>
                  </a:schemeClr>
                </a:solidFill>
              </a:rPr>
              <a:t>chuyền</a:t>
            </a:r>
            <a:r>
              <a:rPr kumimoji="1" lang="en-US" altLang="ja-JP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kumimoji="1" lang="en-US" altLang="ja-JP" sz="1400" dirty="0" err="1" smtClean="0">
                <a:solidFill>
                  <a:schemeClr val="tx2">
                    <a:lumMod val="75000"/>
                  </a:schemeClr>
                </a:solidFill>
              </a:rPr>
              <a:t>sản</a:t>
            </a:r>
            <a:r>
              <a:rPr kumimoji="1" lang="en-US" altLang="ja-JP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kumimoji="1" lang="en-US" altLang="ja-JP" sz="1400" dirty="0" err="1" smtClean="0">
                <a:solidFill>
                  <a:schemeClr val="tx2">
                    <a:lumMod val="75000"/>
                  </a:schemeClr>
                </a:solidFill>
              </a:rPr>
              <a:t>xuất</a:t>
            </a:r>
            <a:endParaRPr kumimoji="1" lang="ja-JP" alt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="" xmlns:a16="http://schemas.microsoft.com/office/drawing/2014/main" id="{5C4FE1A1-CD99-42C4-B829-64A447733B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008" y="3938778"/>
            <a:ext cx="894725" cy="637695"/>
          </a:xfrm>
          <a:prstGeom prst="rect">
            <a:avLst/>
          </a:prstGeom>
        </p:spPr>
      </p:pic>
      <p:grpSp>
        <p:nvGrpSpPr>
          <p:cNvPr id="40" name="グループ化 39">
            <a:extLst>
              <a:ext uri="{FF2B5EF4-FFF2-40B4-BE49-F238E27FC236}">
                <a16:creationId xmlns="" xmlns:a16="http://schemas.microsoft.com/office/drawing/2014/main" id="{F09B5B60-ABBC-448F-84E4-AA364CCD3CC6}"/>
              </a:ext>
            </a:extLst>
          </p:cNvPr>
          <p:cNvGrpSpPr/>
          <p:nvPr/>
        </p:nvGrpSpPr>
        <p:grpSpPr>
          <a:xfrm>
            <a:off x="-69016" y="3421028"/>
            <a:ext cx="9213016" cy="1300331"/>
            <a:chOff x="-214992" y="5014312"/>
            <a:chExt cx="9213016" cy="1300331"/>
          </a:xfrm>
        </p:grpSpPr>
        <p:grpSp>
          <p:nvGrpSpPr>
            <p:cNvPr id="38" name="グループ化 37">
              <a:extLst>
                <a:ext uri="{FF2B5EF4-FFF2-40B4-BE49-F238E27FC236}">
                  <a16:creationId xmlns="" xmlns:a16="http://schemas.microsoft.com/office/drawing/2014/main" id="{433E63A9-AE29-4EE3-8EDB-AEF1337E1770}"/>
                </a:ext>
              </a:extLst>
            </p:cNvPr>
            <p:cNvGrpSpPr/>
            <p:nvPr/>
          </p:nvGrpSpPr>
          <p:grpSpPr>
            <a:xfrm>
              <a:off x="-214992" y="5039289"/>
              <a:ext cx="2156611" cy="1275354"/>
              <a:chOff x="-214992" y="5039289"/>
              <a:chExt cx="2156611" cy="1275354"/>
            </a:xfrm>
          </p:grpSpPr>
          <p:pic>
            <p:nvPicPr>
              <p:cNvPr id="20" name="図 19">
                <a:extLst>
                  <a:ext uri="{FF2B5EF4-FFF2-40B4-BE49-F238E27FC236}">
                    <a16:creationId xmlns="" xmlns:a16="http://schemas.microsoft.com/office/drawing/2014/main" id="{46504429-BB8D-439B-82E2-5599F32A2D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4992" y="5503029"/>
                <a:ext cx="1855118" cy="811614"/>
              </a:xfrm>
              <a:prstGeom prst="rect">
                <a:avLst/>
              </a:prstGeom>
            </p:spPr>
          </p:pic>
          <p:pic>
            <p:nvPicPr>
              <p:cNvPr id="11" name="図 10">
                <a:extLst>
                  <a:ext uri="{FF2B5EF4-FFF2-40B4-BE49-F238E27FC236}">
                    <a16:creationId xmlns="" xmlns:a16="http://schemas.microsoft.com/office/drawing/2014/main" id="{3EB0AEDE-6CB6-4974-8DA4-4B17A7627E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66427" y="5483986"/>
                <a:ext cx="772732" cy="772732"/>
              </a:xfrm>
              <a:prstGeom prst="rect">
                <a:avLst/>
              </a:prstGeom>
            </p:spPr>
          </p:pic>
          <p:sp>
            <p:nvSpPr>
              <p:cNvPr id="24" name="矢印: 五方向 23">
                <a:extLst>
                  <a:ext uri="{FF2B5EF4-FFF2-40B4-BE49-F238E27FC236}">
                    <a16:creationId xmlns="" xmlns:a16="http://schemas.microsoft.com/office/drawing/2014/main" id="{2749014E-9463-45EF-B602-C282842729BB}"/>
                  </a:ext>
                </a:extLst>
              </p:cNvPr>
              <p:cNvSpPr/>
              <p:nvPr/>
            </p:nvSpPr>
            <p:spPr>
              <a:xfrm>
                <a:off x="69578" y="5039289"/>
                <a:ext cx="1872041" cy="244271"/>
              </a:xfrm>
              <a:prstGeom prst="homePlat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pPr algn="ctr"/>
                <a:r>
                  <a:rPr kumimoji="1"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Nhận</a:t>
                </a:r>
                <a:r>
                  <a:rPr kumimoji="1"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kumimoji="1"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nguyên</a:t>
                </a:r>
                <a:r>
                  <a:rPr kumimoji="1"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kumimoji="1"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vật</a:t>
                </a:r>
                <a:r>
                  <a:rPr kumimoji="1" lang="en-US" altLang="ja-JP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kumimoji="1" lang="en-US" altLang="ja-JP" sz="1400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liệu</a:t>
                </a:r>
                <a:endParaRPr kumimoji="1" lang="ja-JP" altLang="en-US" sz="1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9" name="グループ化 38">
              <a:extLst>
                <a:ext uri="{FF2B5EF4-FFF2-40B4-BE49-F238E27FC236}">
                  <a16:creationId xmlns="" xmlns:a16="http://schemas.microsoft.com/office/drawing/2014/main" id="{EDB934D6-C76C-4D2A-902B-1467CA3B4628}"/>
                </a:ext>
              </a:extLst>
            </p:cNvPr>
            <p:cNvGrpSpPr/>
            <p:nvPr/>
          </p:nvGrpSpPr>
          <p:grpSpPr>
            <a:xfrm>
              <a:off x="4760322" y="5014312"/>
              <a:ext cx="4237702" cy="1300331"/>
              <a:chOff x="4760322" y="5014312"/>
              <a:chExt cx="4237702" cy="1300331"/>
            </a:xfrm>
          </p:grpSpPr>
          <p:grpSp>
            <p:nvGrpSpPr>
              <p:cNvPr id="37" name="グループ化 36">
                <a:extLst>
                  <a:ext uri="{FF2B5EF4-FFF2-40B4-BE49-F238E27FC236}">
                    <a16:creationId xmlns="" xmlns:a16="http://schemas.microsoft.com/office/drawing/2014/main" id="{B7AB5AAF-BE35-40D0-88BC-1763B69D0F96}"/>
                  </a:ext>
                </a:extLst>
              </p:cNvPr>
              <p:cNvGrpSpPr/>
              <p:nvPr/>
            </p:nvGrpSpPr>
            <p:grpSpPr>
              <a:xfrm>
                <a:off x="4760322" y="5022170"/>
                <a:ext cx="1131267" cy="1234548"/>
                <a:chOff x="4760322" y="5022170"/>
                <a:chExt cx="1131267" cy="1234548"/>
              </a:xfrm>
            </p:grpSpPr>
            <p:pic>
              <p:nvPicPr>
                <p:cNvPr id="23" name="図 22">
                  <a:extLst>
                    <a:ext uri="{FF2B5EF4-FFF2-40B4-BE49-F238E27FC236}">
                      <a16:creationId xmlns="" xmlns:a16="http://schemas.microsoft.com/office/drawing/2014/main" id="{83AFF04F-4D02-483A-9F0B-9291C2D3A1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35757" y="5445103"/>
                  <a:ext cx="780399" cy="811615"/>
                </a:xfrm>
                <a:prstGeom prst="rect">
                  <a:avLst/>
                </a:prstGeom>
              </p:spPr>
            </p:pic>
            <p:sp>
              <p:nvSpPr>
                <p:cNvPr id="26" name="矢印: 五方向 25">
                  <a:extLst>
                    <a:ext uri="{FF2B5EF4-FFF2-40B4-BE49-F238E27FC236}">
                      <a16:creationId xmlns="" xmlns:a16="http://schemas.microsoft.com/office/drawing/2014/main" id="{88414741-6A8F-4F76-9232-BD4291D5BFB1}"/>
                    </a:ext>
                  </a:extLst>
                </p:cNvPr>
                <p:cNvSpPr/>
                <p:nvPr/>
              </p:nvSpPr>
              <p:spPr>
                <a:xfrm>
                  <a:off x="4760322" y="5022170"/>
                  <a:ext cx="1131267" cy="244271"/>
                </a:xfrm>
                <a:prstGeom prst="homePlat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/>
                <a:lstStyle/>
                <a:p>
                  <a:pPr algn="ctr"/>
                  <a:r>
                    <a:rPr kumimoji="1" lang="en-US" altLang="ja-JP" sz="1400" dirty="0">
                      <a:solidFill>
                        <a:schemeClr val="tx2">
                          <a:lumMod val="75000"/>
                        </a:schemeClr>
                      </a:solidFill>
                    </a:rPr>
                    <a:t>QA / QC</a:t>
                  </a:r>
                  <a:endParaRPr kumimoji="1" lang="ja-JP" altLang="en-US" sz="1400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36" name="グループ化 35">
                <a:extLst>
                  <a:ext uri="{FF2B5EF4-FFF2-40B4-BE49-F238E27FC236}">
                    <a16:creationId xmlns="" xmlns:a16="http://schemas.microsoft.com/office/drawing/2014/main" id="{4F54BD2F-7C75-46C8-842F-D5E72901D149}"/>
                  </a:ext>
                </a:extLst>
              </p:cNvPr>
              <p:cNvGrpSpPr/>
              <p:nvPr/>
            </p:nvGrpSpPr>
            <p:grpSpPr>
              <a:xfrm>
                <a:off x="5675588" y="5018369"/>
                <a:ext cx="2196203" cy="1296274"/>
                <a:chOff x="5675588" y="5018369"/>
                <a:chExt cx="2196203" cy="1296274"/>
              </a:xfrm>
            </p:grpSpPr>
            <p:pic>
              <p:nvPicPr>
                <p:cNvPr id="18" name="図 17">
                  <a:extLst>
                    <a:ext uri="{FF2B5EF4-FFF2-40B4-BE49-F238E27FC236}">
                      <a16:creationId xmlns="" xmlns:a16="http://schemas.microsoft.com/office/drawing/2014/main" id="{3C9CEBDC-2D19-4CA5-AEE0-1D1C11EC4E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80844" y="5445103"/>
                  <a:ext cx="1390947" cy="869540"/>
                </a:xfrm>
                <a:prstGeom prst="rect">
                  <a:avLst/>
                </a:prstGeom>
              </p:spPr>
            </p:pic>
            <p:pic>
              <p:nvPicPr>
                <p:cNvPr id="9" name="図 8">
                  <a:extLst>
                    <a:ext uri="{FF2B5EF4-FFF2-40B4-BE49-F238E27FC236}">
                      <a16:creationId xmlns="" xmlns:a16="http://schemas.microsoft.com/office/drawing/2014/main" id="{25C9B1E1-7B0A-4F8C-AA3C-296B2D8D44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675588" y="5409784"/>
                  <a:ext cx="1072040" cy="750429"/>
                </a:xfrm>
                <a:prstGeom prst="rect">
                  <a:avLst/>
                </a:prstGeom>
              </p:spPr>
            </p:pic>
            <p:sp>
              <p:nvSpPr>
                <p:cNvPr id="27" name="矢印: 五方向 26">
                  <a:extLst>
                    <a:ext uri="{FF2B5EF4-FFF2-40B4-BE49-F238E27FC236}">
                      <a16:creationId xmlns="" xmlns:a16="http://schemas.microsoft.com/office/drawing/2014/main" id="{0D29EBAA-D4CA-4E8B-8178-866DF3268348}"/>
                    </a:ext>
                  </a:extLst>
                </p:cNvPr>
                <p:cNvSpPr/>
                <p:nvPr/>
              </p:nvSpPr>
              <p:spPr>
                <a:xfrm>
                  <a:off x="6211608" y="5018369"/>
                  <a:ext cx="1481291" cy="244271"/>
                </a:xfrm>
                <a:prstGeom prst="homePlat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/>
                <a:lstStyle/>
                <a:p>
                  <a:pPr algn="ctr"/>
                  <a:r>
                    <a:rPr lang="en-US" altLang="ja-JP" sz="1400" dirty="0" err="1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Kho</a:t>
                  </a:r>
                  <a:r>
                    <a:rPr lang="en-US" altLang="ja-JP" sz="1400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altLang="ja-JP" sz="1400" dirty="0" err="1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hàng</a:t>
                  </a:r>
                  <a:r>
                    <a:rPr lang="en-US" altLang="ja-JP" sz="1400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altLang="ja-JP" sz="1400" dirty="0" err="1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hóa</a:t>
                  </a:r>
                  <a:endParaRPr kumimoji="1" lang="ja-JP" altLang="en-US" sz="1400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35" name="グループ化 34">
                <a:extLst>
                  <a:ext uri="{FF2B5EF4-FFF2-40B4-BE49-F238E27FC236}">
                    <a16:creationId xmlns="" xmlns:a16="http://schemas.microsoft.com/office/drawing/2014/main" id="{A68ED604-CF2B-4545-8BAC-003FA25CDA65}"/>
                  </a:ext>
                </a:extLst>
              </p:cNvPr>
              <p:cNvGrpSpPr/>
              <p:nvPr/>
            </p:nvGrpSpPr>
            <p:grpSpPr>
              <a:xfrm>
                <a:off x="7989689" y="5014312"/>
                <a:ext cx="1008335" cy="1300331"/>
                <a:chOff x="7989689" y="5014312"/>
                <a:chExt cx="1008335" cy="1300331"/>
              </a:xfrm>
            </p:grpSpPr>
            <p:pic>
              <p:nvPicPr>
                <p:cNvPr id="32" name="図 31">
                  <a:extLst>
                    <a:ext uri="{FF2B5EF4-FFF2-40B4-BE49-F238E27FC236}">
                      <a16:creationId xmlns="" xmlns:a16="http://schemas.microsoft.com/office/drawing/2014/main" id="{300876CC-F1D8-4ABA-99AE-0E6AC9BFB6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89689" y="5198272"/>
                  <a:ext cx="1008335" cy="1116371"/>
                </a:xfrm>
                <a:prstGeom prst="rect">
                  <a:avLst/>
                </a:prstGeom>
              </p:spPr>
            </p:pic>
            <p:sp>
              <p:nvSpPr>
                <p:cNvPr id="30" name="矢印: 五方向 29">
                  <a:extLst>
                    <a:ext uri="{FF2B5EF4-FFF2-40B4-BE49-F238E27FC236}">
                      <a16:creationId xmlns="" xmlns:a16="http://schemas.microsoft.com/office/drawing/2014/main" id="{3177A57C-A1C5-436D-AF6D-5887C4A7280A}"/>
                    </a:ext>
                  </a:extLst>
                </p:cNvPr>
                <p:cNvSpPr/>
                <p:nvPr/>
              </p:nvSpPr>
              <p:spPr>
                <a:xfrm>
                  <a:off x="8012918" y="5014312"/>
                  <a:ext cx="881794" cy="228353"/>
                </a:xfrm>
                <a:prstGeom prst="homePlat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/>
                <a:lstStyle/>
                <a:p>
                  <a:pPr algn="ctr"/>
                  <a:r>
                    <a:rPr kumimoji="1" lang="en-US" altLang="ja-JP" sz="1400" dirty="0" err="1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Vận</a:t>
                  </a:r>
                  <a:r>
                    <a:rPr kumimoji="1" lang="en-US" altLang="ja-JP" sz="1400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 </a:t>
                  </a:r>
                  <a:r>
                    <a:rPr kumimoji="1" lang="en-US" altLang="ja-JP" sz="1400" dirty="0" err="1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chuyển</a:t>
                  </a:r>
                  <a:endParaRPr kumimoji="1" lang="ja-JP" altLang="en-US" sz="1400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34" name="コンテンツ プレースホルダー 2">
            <a:extLst>
              <a:ext uri="{FF2B5EF4-FFF2-40B4-BE49-F238E27FC236}">
                <a16:creationId xmlns="" xmlns:a16="http://schemas.microsoft.com/office/drawing/2014/main" id="{D923CC12-FE1F-4154-B671-C7D739D8CBCC}"/>
              </a:ext>
            </a:extLst>
          </p:cNvPr>
          <p:cNvSpPr txBox="1">
            <a:spLocks/>
          </p:cNvSpPr>
          <p:nvPr/>
        </p:nvSpPr>
        <p:spPr>
          <a:xfrm>
            <a:off x="112242" y="585323"/>
            <a:ext cx="8928446" cy="28278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n"/>
              <a:defRPr kumimoji="1" sz="2000" b="0" i="0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charset="2"/>
              <a:buChar char="u"/>
              <a:defRPr kumimoji="1" sz="2200" b="0" i="0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kumimoji="1" sz="2000" b="0" i="0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kumimoji="1" sz="1800" b="0" i="0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00250" indent="-171450" algn="l" defTabSz="914400" rtl="0" eaLnBrk="1" latinLnBrk="0" hangingPunct="1">
              <a:spcBef>
                <a:spcPct val="20000"/>
              </a:spcBef>
              <a:buFont typeface="Wingdings" charset="2"/>
              <a:buChar char="ü"/>
              <a:defRPr kumimoji="1" sz="1600" b="0" i="0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ja-JP" sz="1250" dirty="0">
              <a:latin typeface="Times New Roman" pitchFamily="18" charset="0"/>
              <a:cs typeface="Times New Roman" pitchFamily="18" charset="0"/>
            </a:endParaRPr>
          </a:p>
          <a:p>
            <a:pPr marL="541338" lvl="1" indent="-276225">
              <a:buFont typeface="Wingdings" panose="05000000000000000000" pitchFamily="2" charset="2"/>
              <a:buChar char="Ø"/>
            </a:pP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vi-VN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ja-JP" sz="1250" dirty="0">
                <a:latin typeface="Times New Roman" pitchFamily="18" charset="0"/>
                <a:cs typeface="Times New Roman" pitchFamily="18" charset="0"/>
              </a:rPr>
              <a:t>và nhận định những vấn đề và rủi </a:t>
            </a:r>
            <a:r>
              <a:rPr lang="vi-VN" altLang="ja-JP" sz="1250" dirty="0" smtClean="0">
                <a:latin typeface="Times New Roman" pitchFamily="18" charset="0"/>
                <a:cs typeface="Times New Roman" pitchFamily="18" charset="0"/>
              </a:rPr>
              <a:t>ro tồn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đọng</a:t>
            </a:r>
            <a:r>
              <a:rPr lang="vi-VN" altLang="ja-JP" sz="125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altLang="ja-JP" sz="1250" dirty="0">
                <a:latin typeface="Times New Roman" pitchFamily="18" charset="0"/>
                <a:cs typeface="Times New Roman" pitchFamily="18" charset="0"/>
              </a:rPr>
              <a:t>ở từng công đoạn sản xuất</a:t>
            </a:r>
            <a:endParaRPr lang="en-US" altLang="ja-JP" sz="1250" dirty="0" smtClean="0">
              <a:latin typeface="Times New Roman" pitchFamily="18" charset="0"/>
              <a:cs typeface="Times New Roman" pitchFamily="18" charset="0"/>
            </a:endParaRPr>
          </a:p>
          <a:p>
            <a:pPr marL="895350" lvl="2" indent="-266700">
              <a:buFont typeface="Wingdings" panose="05000000000000000000" pitchFamily="2" charset="2"/>
              <a:buChar char="Ü"/>
            </a:pP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ja-JP" altLang="en-US" sz="1250" dirty="0" smtClean="0">
                <a:latin typeface="Times New Roman" pitchFamily="18" charset="0"/>
                <a:cs typeface="Times New Roman" pitchFamily="18" charset="0"/>
              </a:rPr>
              <a:t>無駄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ja-JP" altLang="en-US" sz="1250" dirty="0" smtClean="0">
                <a:latin typeface="Times New Roman" pitchFamily="18" charset="0"/>
                <a:cs typeface="Times New Roman" pitchFamily="18" charset="0"/>
              </a:rPr>
              <a:t>無理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ja-JP" altLang="en-US" sz="1250" dirty="0" smtClean="0">
                <a:latin typeface="Times New Roman" pitchFamily="18" charset="0"/>
                <a:cs typeface="Times New Roman" pitchFamily="18" charset="0"/>
              </a:rPr>
              <a:t>ムラ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?, </a:t>
            </a:r>
            <a:r>
              <a:rPr lang="vi-VN" altLang="ja-JP" sz="125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ja-JP" sz="125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altLang="ja-JP" sz="125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vi-VN" altLang="ja-JP" sz="125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altLang="ja-JP" sz="125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ồn </a:t>
            </a:r>
            <a:r>
              <a:rPr lang="vi-VN" altLang="ja-JP" sz="125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vi-VN" altLang="ja-JP" sz="125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ja-JP" sz="125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vi-VN" altLang="ja-JP" sz="125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ja-JP" sz="125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ja-JP" sz="125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125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ja-JP" sz="125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vi-VN" altLang="ja-JP" sz="125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ja-JP" sz="125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chờ đợi của công nhân, mức độ đồng bộ giữa các quy </a:t>
            </a:r>
            <a:r>
              <a:rPr lang="vi-VN" altLang="ja-JP" sz="125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ja-JP" sz="125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altLang="ja-JP" sz="125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ja-JP" sz="125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 lượng của sản </a:t>
            </a:r>
            <a:r>
              <a:rPr lang="vi-VN" altLang="ja-JP" sz="125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ja-JP" sz="125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altLang="ja-JP" sz="125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ja-JP" sz="125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vấn đề liên quan </a:t>
            </a:r>
            <a:r>
              <a:rPr lang="vi-VN" altLang="ja-JP" sz="125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ja-JP" sz="125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vi-VN" altLang="ja-JP" sz="125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ja-JP" sz="125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quản lý sản </a:t>
            </a:r>
            <a:r>
              <a:rPr lang="vi-VN" altLang="ja-JP" sz="125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xuất?</a:t>
            </a:r>
            <a:endParaRPr lang="en-US" altLang="ja-JP" sz="125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95350" lvl="2" indent="-266700">
              <a:buFont typeface="Wingdings" panose="05000000000000000000" pitchFamily="2" charset="2"/>
              <a:buChar char="Ü"/>
            </a:pPr>
            <a:r>
              <a:rPr lang="en-US" altLang="ja-JP" sz="125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ja-JP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altLang="ja-JP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altLang="ja-JP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ja-JP" sz="125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ja-JP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ja-JP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altLang="ja-JP" sz="125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altLang="ja-JP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altLang="ja-JP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125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ja-JP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altLang="ja-JP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ja-JP" sz="125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ja-JP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ja-JP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altLang="ja-JP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ja-JP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ja-JP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sz="12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altLang="ja-JP" sz="12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vi-VN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ja-JP" sz="1250" dirty="0">
                <a:latin typeface="Times New Roman" pitchFamily="18" charset="0"/>
                <a:cs typeface="Times New Roman" pitchFamily="18" charset="0"/>
              </a:rPr>
              <a:t>hiện trạng của toàn bộ kế hoạch sản xuất và </a:t>
            </a:r>
            <a:r>
              <a:rPr lang="vi-VN" altLang="ja-JP" sz="1250" dirty="0" smtClean="0">
                <a:latin typeface="Times New Roman" pitchFamily="18" charset="0"/>
                <a:cs typeface="Times New Roman" pitchFamily="18" charset="0"/>
              </a:rPr>
              <a:t>quy trình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vi-VN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ja-JP" sz="1250" dirty="0">
                <a:latin typeface="Times New Roman" pitchFamily="18" charset="0"/>
                <a:cs typeface="Times New Roman" pitchFamily="18" charset="0"/>
              </a:rPr>
              <a:t>một cách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lưỡng</a:t>
            </a:r>
            <a:endParaRPr lang="en-US" altLang="ja-JP" sz="1250" dirty="0" smtClean="0">
              <a:latin typeface="Times New Roman" pitchFamily="18" charset="0"/>
              <a:cs typeface="Times New Roman" pitchFamily="18" charset="0"/>
            </a:endParaRPr>
          </a:p>
          <a:p>
            <a:pPr marL="541338" lvl="1" indent="-276225">
              <a:buFont typeface="Wingdings" panose="05000000000000000000" pitchFamily="2" charset="2"/>
              <a:buChar char="Ø"/>
            </a:pPr>
            <a:r>
              <a:rPr lang="vi-VN" altLang="ja-JP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rõ vấn đề dựa trên </a:t>
            </a:r>
            <a:r>
              <a:rPr lang="en-US" altLang="ja-JP" sz="125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vi-VN" altLang="ja-JP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nhìn về</a:t>
            </a:r>
            <a:r>
              <a:rPr lang="en-US" altLang="ja-JP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ja-JP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altLang="ja-JP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 suất</a:t>
            </a:r>
            <a:r>
              <a:rPr lang="en-US" altLang="ja-JP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altLang="ja-JP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ja-JP" sz="12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08063" lvl="2">
              <a:buFont typeface="Wingdings" panose="05000000000000000000" pitchFamily="2" charset="2"/>
              <a:buChar char="Ü"/>
            </a:pPr>
            <a:r>
              <a:rPr lang="vi-VN" altLang="ja-JP" sz="1250" dirty="0" smtClean="0">
                <a:latin typeface="Times New Roman" pitchFamily="18" charset="0"/>
                <a:cs typeface="Times New Roman" pitchFamily="18" charset="0"/>
              </a:rPr>
              <a:t>Chẳng </a:t>
            </a:r>
            <a:r>
              <a:rPr lang="vi-VN" altLang="ja-JP" sz="1250" dirty="0">
                <a:latin typeface="Times New Roman" pitchFamily="18" charset="0"/>
                <a:cs typeface="Times New Roman" pitchFamily="18" charset="0"/>
              </a:rPr>
              <a:t>hạn </a:t>
            </a:r>
            <a:r>
              <a:rPr lang="vi-VN" altLang="ja-JP" sz="1250" dirty="0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ja-JP" sz="1250" dirty="0">
                <a:latin typeface="Times New Roman" pitchFamily="18" charset="0"/>
                <a:cs typeface="Times New Roman" pitchFamily="18" charset="0"/>
              </a:rPr>
              <a:t>“quy trình sản xuất &amp; thời gian sản xuất”, </a:t>
            </a:r>
            <a:r>
              <a:rPr lang="vi-VN" altLang="ja-JP" sz="1250" dirty="0" smtClean="0">
                <a:latin typeface="Times New Roman" pitchFamily="18" charset="0"/>
                <a:cs typeface="Times New Roman" pitchFamily="18" charset="0"/>
              </a:rPr>
              <a:t>“đồng </a:t>
            </a:r>
            <a:r>
              <a:rPr lang="vi-VN" altLang="ja-JP" sz="1250" dirty="0">
                <a:latin typeface="Times New Roman" pitchFamily="18" charset="0"/>
                <a:cs typeface="Times New Roman" pitchFamily="18" charset="0"/>
              </a:rPr>
              <a:t>bộ hóa các quy trình”, </a:t>
            </a:r>
            <a:r>
              <a:rPr lang="vi-VN" altLang="ja-JP" sz="125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vi-VN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ja-JP" sz="1250" dirty="0">
                <a:latin typeface="Times New Roman" pitchFamily="18" charset="0"/>
                <a:cs typeface="Times New Roman" pitchFamily="18" charset="0"/>
              </a:rPr>
              <a:t>tồn kho của nguyên liệu thô, WIP, thành phẩm”, </a:t>
            </a:r>
            <a:r>
              <a:rPr lang="vi-VN" altLang="ja-JP" sz="125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vi-VN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vi-VN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ja-JP" sz="1250" dirty="0">
                <a:latin typeface="Times New Roman" pitchFamily="18" charset="0"/>
                <a:cs typeface="Times New Roman" pitchFamily="18" charset="0"/>
              </a:rPr>
              <a:t>hiệu quả bố </a:t>
            </a:r>
            <a:r>
              <a:rPr lang="vi-VN" altLang="ja-JP" sz="1250" dirty="0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vi-VN" altLang="ja-JP" sz="125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ja-JP" sz="1250" dirty="0">
                <a:latin typeface="Times New Roman" pitchFamily="18" charset="0"/>
                <a:cs typeface="Times New Roman" pitchFamily="18" charset="0"/>
              </a:rPr>
              <a:t>các vấn </a:t>
            </a:r>
            <a:r>
              <a:rPr lang="vi-VN" altLang="ja-JP" sz="1250" dirty="0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endParaRPr lang="en-US" altLang="ja-JP" sz="1250" dirty="0" smtClean="0">
              <a:latin typeface="Times New Roman" pitchFamily="18" charset="0"/>
              <a:cs typeface="Times New Roman" pitchFamily="18" charset="0"/>
            </a:endParaRPr>
          </a:p>
          <a:p>
            <a:pPr marL="1008063" lvl="2">
              <a:buFont typeface="Wingdings" panose="05000000000000000000" pitchFamily="2" charset="2"/>
              <a:buChar char="Ü"/>
            </a:pP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vi-VN" altLang="ja-JP" sz="1250" dirty="0" smtClean="0">
                <a:latin typeface="Times New Roman" pitchFamily="18" charset="0"/>
                <a:cs typeface="Times New Roman" pitchFamily="18" charset="0"/>
              </a:rPr>
              <a:t>: "tỷ lệ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vi-VN" altLang="ja-JP" sz="1250" dirty="0" smtClean="0">
                <a:latin typeface="Times New Roman" pitchFamily="18" charset="0"/>
                <a:cs typeface="Times New Roman" pitchFamily="18" charset="0"/>
              </a:rPr>
              <a:t> trên một giai đoạn và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vi-VN" altLang="ja-JP" sz="1250" dirty="0" smtClean="0">
                <a:latin typeface="Times New Roman" pitchFamily="18" charset="0"/>
                <a:cs typeface="Times New Roman" pitchFamily="18" charset="0"/>
              </a:rPr>
              <a:t> tính trên cả công đoạn"</a:t>
            </a:r>
            <a:endParaRPr lang="en-US" altLang="ja-JP" sz="1250" dirty="0" smtClean="0">
              <a:latin typeface="Times New Roman" pitchFamily="18" charset="0"/>
              <a:cs typeface="Times New Roman" pitchFamily="18" charset="0"/>
            </a:endParaRPr>
          </a:p>
          <a:p>
            <a:pPr marL="541338" lvl="1" indent="-276225">
              <a:buFont typeface="Wingdings" panose="05000000000000000000" pitchFamily="2" charset="2"/>
              <a:buChar char="Ø"/>
            </a:pPr>
            <a:r>
              <a:rPr lang="vi-VN" altLang="ja-JP" sz="1250" dirty="0" smtClean="0">
                <a:latin typeface="Times New Roman" pitchFamily="18" charset="0"/>
                <a:cs typeface="Times New Roman" pitchFamily="18" charset="0"/>
              </a:rPr>
              <a:t>Đặt </a:t>
            </a:r>
            <a:r>
              <a:rPr lang="vi-VN" altLang="ja-JP" sz="1250" dirty="0">
                <a:latin typeface="Times New Roman" pitchFamily="18" charset="0"/>
                <a:cs typeface="Times New Roman" pitchFamily="18" charset="0"/>
              </a:rPr>
              <a:t>câu hỏi cho các nhà quản lý về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vi-VN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ja-JP" sz="1250" dirty="0">
                <a:latin typeface="Times New Roman" pitchFamily="18" charset="0"/>
                <a:cs typeface="Times New Roman" pitchFamily="18" charset="0"/>
              </a:rPr>
              <a:t>sản xuất hiện 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nay</a:t>
            </a:r>
            <a:r>
              <a:rPr lang="vi-VN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ja-JP" sz="1250" dirty="0">
                <a:latin typeface="Times New Roman" pitchFamily="18" charset="0"/>
                <a:cs typeface="Times New Roman" pitchFamily="18" charset="0"/>
              </a:rPr>
              <a:t>và những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vi-VN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ja-JP" sz="1250" dirty="0">
                <a:latin typeface="Times New Roman" pitchFamily="18" charset="0"/>
                <a:cs typeface="Times New Roman" pitchFamily="18" charset="0"/>
              </a:rPr>
              <a:t>họ quan tâm</a:t>
            </a:r>
            <a:endParaRPr lang="en-US" altLang="ja-JP" sz="12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5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ja-JP" sz="1250" dirty="0" smtClean="0">
                <a:latin typeface="Times New Roman" pitchFamily="18" charset="0"/>
                <a:cs typeface="Times New Roman" pitchFamily="18" charset="0"/>
              </a:rPr>
              <a:t> KAIZEN:</a:t>
            </a:r>
            <a:endParaRPr lang="en-US" altLang="ja-JP" sz="125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="" xmlns:a16="http://schemas.microsoft.com/office/drawing/2014/main" id="{5605AF83-0B77-4390-B87E-88FEFE5F2E62}"/>
              </a:ext>
            </a:extLst>
          </p:cNvPr>
          <p:cNvGrpSpPr/>
          <p:nvPr/>
        </p:nvGrpSpPr>
        <p:grpSpPr>
          <a:xfrm>
            <a:off x="186141" y="5154706"/>
            <a:ext cx="8854547" cy="514457"/>
            <a:chOff x="215554" y="5540967"/>
            <a:chExt cx="9077180" cy="82745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1" name="正方形/長方形 40">
              <a:extLst>
                <a:ext uri="{FF2B5EF4-FFF2-40B4-BE49-F238E27FC236}">
                  <a16:creationId xmlns="" xmlns:a16="http://schemas.microsoft.com/office/drawing/2014/main" id="{77D94B58-2DB7-4267-BF67-99046F089EE3}"/>
                </a:ext>
              </a:extLst>
            </p:cNvPr>
            <p:cNvSpPr/>
            <p:nvPr/>
          </p:nvSpPr>
          <p:spPr>
            <a:xfrm>
              <a:off x="215554" y="5552884"/>
              <a:ext cx="1869581" cy="778342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vi-VN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altLang="ja-JP" sz="11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11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xảy</a:t>
              </a:r>
              <a:r>
                <a:rPr lang="en-US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11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11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vi-VN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altLang="ja-JP" sz="11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nhầm lẫn nào trong kho nguyên vật liệu không?</a:t>
              </a:r>
              <a:endParaRPr kumimoji="1" lang="en-US" altLang="ja-JP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="" xmlns:a16="http://schemas.microsoft.com/office/drawing/2014/main" id="{F664A96A-E2BC-4684-9191-473C2DD2F9CE}"/>
                </a:ext>
              </a:extLst>
            </p:cNvPr>
            <p:cNvSpPr/>
            <p:nvPr/>
          </p:nvSpPr>
          <p:spPr>
            <a:xfrm>
              <a:off x="2249191" y="5540967"/>
              <a:ext cx="2432139" cy="77834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11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11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bất</a:t>
              </a:r>
              <a:r>
                <a:rPr lang="en-US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11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</a:t>
              </a:r>
              <a:r>
                <a:rPr lang="en-US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11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11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gian</a:t>
              </a:r>
              <a:r>
                <a:rPr lang="en-US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altLang="ja-JP" sz="11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chết</a:t>
              </a:r>
              <a:r>
                <a:rPr lang="en-US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”,</a:t>
              </a:r>
            </a:p>
            <a:p>
              <a:pPr algn="ctr"/>
              <a:r>
                <a:rPr lang="en-US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11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11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gian</a:t>
              </a:r>
              <a:r>
                <a:rPr lang="en-US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11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chờ</a:t>
              </a:r>
              <a:r>
                <a:rPr lang="en-US" altLang="ja-JP" sz="11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11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11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kumimoji="1" lang="en-US" altLang="ja-JP" sz="11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óa</a:t>
              </a:r>
              <a:r>
                <a:rPr kumimoji="1" lang="en-US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ja-JP" sz="11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kumimoji="1" lang="en-US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ja-JP" sz="11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kumimoji="1" lang="en-US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="" xmlns:a16="http://schemas.microsoft.com/office/drawing/2014/main" id="{0F295FB3-778D-4A17-8C1A-E65630981109}"/>
                </a:ext>
              </a:extLst>
            </p:cNvPr>
            <p:cNvSpPr/>
            <p:nvPr/>
          </p:nvSpPr>
          <p:spPr>
            <a:xfrm>
              <a:off x="4762762" y="5540967"/>
              <a:ext cx="2012343" cy="827457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vi-VN" altLang="ja-JP" sz="11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Tỷ lệ hàng kém chất </a:t>
              </a:r>
              <a:r>
                <a:rPr lang="vi-VN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11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11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r>
                <a:rPr lang="vi-VN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11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vi-VN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11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vi-VN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ại sao</a:t>
              </a:r>
              <a:r>
                <a:rPr lang="en-US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11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11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11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vấn</a:t>
              </a:r>
              <a:r>
                <a:rPr lang="en-US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11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11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này</a:t>
              </a:r>
              <a:r>
                <a:rPr lang="vi-VN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="" xmlns:a16="http://schemas.microsoft.com/office/drawing/2014/main" id="{3999F432-D891-4EAE-B91D-49874DD0C708}"/>
                </a:ext>
              </a:extLst>
            </p:cNvPr>
            <p:cNvSpPr/>
            <p:nvPr/>
          </p:nvSpPr>
          <p:spPr>
            <a:xfrm>
              <a:off x="6893604" y="5540967"/>
              <a:ext cx="2399130" cy="778342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vi-VN" altLang="ja-JP" sz="11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“Nhập trước xuất trước</a:t>
              </a:r>
              <a:r>
                <a:rPr lang="vi-VN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  <a:r>
                <a:rPr lang="en-US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(FIFO)</a:t>
              </a:r>
              <a:r>
                <a:rPr lang="vi-VN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có</a:t>
              </a:r>
              <a:r>
                <a:rPr lang="en-US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11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r>
                <a:rPr lang="vi-VN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11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duy</a:t>
              </a:r>
              <a:r>
                <a:rPr lang="en-US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11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</a:t>
              </a:r>
              <a:r>
                <a:rPr lang="en-US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11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11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11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này</a:t>
              </a:r>
              <a:r>
                <a:rPr lang="vi-VN" altLang="ja-JP" sz="11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altLang="ja-JP" sz="11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hay không, và tại sao?</a:t>
              </a:r>
              <a:endPara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正方形/長方形 2">
            <a:extLst>
              <a:ext uri="{FF2B5EF4-FFF2-40B4-BE49-F238E27FC236}">
                <a16:creationId xmlns="" xmlns:a16="http://schemas.microsoft.com/office/drawing/2014/main" id="{E49E6338-2BB3-499D-8F84-77E4A127E55A}"/>
              </a:ext>
            </a:extLst>
          </p:cNvPr>
          <p:cNvSpPr/>
          <p:nvPr/>
        </p:nvSpPr>
        <p:spPr>
          <a:xfrm>
            <a:off x="206019" y="6041221"/>
            <a:ext cx="8825134" cy="34577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vi-VN" altLang="ja-JP" sz="1100" dirty="0">
                <a:solidFill>
                  <a:schemeClr val="tx1"/>
                </a:solidFill>
              </a:rPr>
              <a:t>Kiểm tra </a:t>
            </a:r>
            <a:r>
              <a:rPr lang="vi-VN" altLang="ja-JP" sz="1100" dirty="0" smtClean="0">
                <a:solidFill>
                  <a:schemeClr val="tx1"/>
                </a:solidFill>
              </a:rPr>
              <a:t>xem</a:t>
            </a:r>
            <a:r>
              <a:rPr lang="en-US" altLang="ja-JP" sz="1100" dirty="0" smtClean="0">
                <a:solidFill>
                  <a:schemeClr val="tx1"/>
                </a:solidFill>
              </a:rPr>
              <a:t> </a:t>
            </a:r>
            <a:r>
              <a:rPr lang="en-US" altLang="ja-JP" sz="1100" dirty="0" err="1" smtClean="0">
                <a:solidFill>
                  <a:schemeClr val="tx1"/>
                </a:solidFill>
              </a:rPr>
              <a:t>phương</a:t>
            </a:r>
            <a:r>
              <a:rPr lang="en-US" altLang="ja-JP" sz="1100" dirty="0" smtClean="0">
                <a:solidFill>
                  <a:schemeClr val="tx1"/>
                </a:solidFill>
              </a:rPr>
              <a:t> </a:t>
            </a:r>
            <a:r>
              <a:rPr lang="en-US" altLang="ja-JP" sz="1100" dirty="0" err="1" smtClean="0">
                <a:solidFill>
                  <a:schemeClr val="tx1"/>
                </a:solidFill>
              </a:rPr>
              <a:t>pháp</a:t>
            </a:r>
            <a:r>
              <a:rPr lang="vi-VN" altLang="ja-JP" sz="1100" dirty="0" smtClean="0">
                <a:solidFill>
                  <a:schemeClr val="tx1"/>
                </a:solidFill>
              </a:rPr>
              <a:t> </a:t>
            </a:r>
            <a:r>
              <a:rPr lang="vi-VN" altLang="ja-JP" sz="1100" dirty="0">
                <a:solidFill>
                  <a:schemeClr val="tx1"/>
                </a:solidFill>
              </a:rPr>
              <a:t>5S (Seiri-Seiton-Seisou-Seiketsu-Shitsuke) </a:t>
            </a:r>
            <a:r>
              <a:rPr lang="en-US" altLang="ja-JP" sz="1100" dirty="0" err="1" smtClean="0">
                <a:solidFill>
                  <a:schemeClr val="tx1"/>
                </a:solidFill>
              </a:rPr>
              <a:t>và</a:t>
            </a:r>
            <a:r>
              <a:rPr lang="en-US" altLang="ja-JP" sz="1100" dirty="0">
                <a:solidFill>
                  <a:schemeClr val="tx1"/>
                </a:solidFill>
              </a:rPr>
              <a:t> </a:t>
            </a:r>
            <a:r>
              <a:rPr lang="en-US" altLang="ja-JP" sz="1100" dirty="0" err="1" smtClean="0">
                <a:solidFill>
                  <a:schemeClr val="tx1"/>
                </a:solidFill>
              </a:rPr>
              <a:t>phương</a:t>
            </a:r>
            <a:r>
              <a:rPr lang="en-US" altLang="ja-JP" sz="1100" dirty="0" smtClean="0">
                <a:solidFill>
                  <a:schemeClr val="tx1"/>
                </a:solidFill>
              </a:rPr>
              <a:t> </a:t>
            </a:r>
            <a:r>
              <a:rPr lang="en-US" altLang="ja-JP" sz="1100" dirty="0" err="1" smtClean="0">
                <a:solidFill>
                  <a:schemeClr val="tx1"/>
                </a:solidFill>
              </a:rPr>
              <a:t>pháp</a:t>
            </a:r>
            <a:r>
              <a:rPr lang="en-US" altLang="ja-JP" sz="1100" dirty="0" smtClean="0">
                <a:solidFill>
                  <a:schemeClr val="tx1"/>
                </a:solidFill>
              </a:rPr>
              <a:t> </a:t>
            </a:r>
            <a:r>
              <a:rPr lang="en-US" altLang="ja-JP" sz="1100" dirty="0" err="1" smtClean="0">
                <a:solidFill>
                  <a:schemeClr val="tx1"/>
                </a:solidFill>
              </a:rPr>
              <a:t>hình</a:t>
            </a:r>
            <a:r>
              <a:rPr lang="en-US" altLang="ja-JP" sz="1100" dirty="0" smtClean="0">
                <a:solidFill>
                  <a:schemeClr val="tx1"/>
                </a:solidFill>
              </a:rPr>
              <a:t> </a:t>
            </a:r>
            <a:r>
              <a:rPr lang="en-US" altLang="ja-JP" sz="1100" dirty="0" err="1" smtClean="0">
                <a:solidFill>
                  <a:schemeClr val="tx1"/>
                </a:solidFill>
              </a:rPr>
              <a:t>ảnh</a:t>
            </a:r>
            <a:r>
              <a:rPr lang="en-US" altLang="ja-JP" sz="1100" dirty="0" smtClean="0">
                <a:solidFill>
                  <a:schemeClr val="tx1"/>
                </a:solidFill>
              </a:rPr>
              <a:t> </a:t>
            </a:r>
            <a:r>
              <a:rPr lang="en-US" altLang="ja-JP" sz="1100" dirty="0" err="1" smtClean="0">
                <a:solidFill>
                  <a:schemeClr val="tx1"/>
                </a:solidFill>
              </a:rPr>
              <a:t>hóa</a:t>
            </a:r>
            <a:r>
              <a:rPr lang="en-US" altLang="ja-JP" sz="1100" dirty="0" smtClean="0">
                <a:solidFill>
                  <a:schemeClr val="tx1"/>
                </a:solidFill>
              </a:rPr>
              <a:t> </a:t>
            </a:r>
            <a:r>
              <a:rPr lang="vi-VN" altLang="ja-JP" sz="1100" dirty="0" smtClean="0">
                <a:solidFill>
                  <a:schemeClr val="tx1"/>
                </a:solidFill>
              </a:rPr>
              <a:t>đã </a:t>
            </a:r>
            <a:r>
              <a:rPr lang="vi-VN" altLang="ja-JP" sz="1100" dirty="0">
                <a:solidFill>
                  <a:schemeClr val="tx1"/>
                </a:solidFill>
              </a:rPr>
              <a:t>được thực hiện chưa?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="" xmlns:a16="http://schemas.microsoft.com/office/drawing/2014/main" id="{AC0B9455-08E1-4889-98D6-68A4E1C1ACB4}"/>
              </a:ext>
            </a:extLst>
          </p:cNvPr>
          <p:cNvSpPr/>
          <p:nvPr/>
        </p:nvSpPr>
        <p:spPr>
          <a:xfrm>
            <a:off x="186141" y="5669164"/>
            <a:ext cx="8825134" cy="34577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altLang="ja-JP" sz="1100" dirty="0" err="1" smtClean="0">
                <a:solidFill>
                  <a:schemeClr val="tx1"/>
                </a:solidFill>
              </a:rPr>
              <a:t>Có</a:t>
            </a:r>
            <a:r>
              <a:rPr lang="en-US" altLang="ja-JP" sz="1100" dirty="0" smtClean="0">
                <a:solidFill>
                  <a:schemeClr val="tx1"/>
                </a:solidFill>
              </a:rPr>
              <a:t> </a:t>
            </a:r>
            <a:r>
              <a:rPr lang="en-US" altLang="ja-JP" sz="1100" dirty="0" err="1" smtClean="0">
                <a:solidFill>
                  <a:schemeClr val="tx1"/>
                </a:solidFill>
              </a:rPr>
              <a:t>xảy</a:t>
            </a:r>
            <a:r>
              <a:rPr lang="en-US" altLang="ja-JP" sz="1100" dirty="0" smtClean="0">
                <a:solidFill>
                  <a:schemeClr val="tx1"/>
                </a:solidFill>
              </a:rPr>
              <a:t> </a:t>
            </a:r>
            <a:r>
              <a:rPr lang="en-US" altLang="ja-JP" sz="1100" dirty="0" err="1" smtClean="0">
                <a:solidFill>
                  <a:schemeClr val="tx1"/>
                </a:solidFill>
              </a:rPr>
              <a:t>ra</a:t>
            </a:r>
            <a:r>
              <a:rPr lang="en-US" altLang="ja-JP" sz="1100" dirty="0" smtClean="0">
                <a:solidFill>
                  <a:schemeClr val="tx1"/>
                </a:solidFill>
              </a:rPr>
              <a:t> </a:t>
            </a:r>
            <a:r>
              <a:rPr lang="en-US" altLang="ja-JP" sz="1100" dirty="0">
                <a:solidFill>
                  <a:schemeClr val="tx1"/>
                </a:solidFill>
              </a:rPr>
              <a:t>c</a:t>
            </a:r>
            <a:r>
              <a:rPr lang="vi-VN" altLang="ja-JP" sz="1100" dirty="0" smtClean="0">
                <a:solidFill>
                  <a:schemeClr val="tx1"/>
                </a:solidFill>
              </a:rPr>
              <a:t>ác </a:t>
            </a:r>
            <a:r>
              <a:rPr lang="vi-VN" altLang="ja-JP" sz="1100" dirty="0">
                <a:solidFill>
                  <a:schemeClr val="tx1"/>
                </a:solidFill>
              </a:rPr>
              <a:t>phiên điều trần </a:t>
            </a:r>
            <a:r>
              <a:rPr lang="vi-VN" altLang="ja-JP" sz="1100" dirty="0" smtClean="0">
                <a:solidFill>
                  <a:schemeClr val="tx1"/>
                </a:solidFill>
              </a:rPr>
              <a:t>về</a:t>
            </a:r>
            <a:r>
              <a:rPr lang="en-US" altLang="ja-JP" sz="1100" dirty="0" smtClean="0">
                <a:solidFill>
                  <a:schemeClr val="tx1"/>
                </a:solidFill>
              </a:rPr>
              <a:t>:</a:t>
            </a:r>
            <a:r>
              <a:rPr lang="vi-VN" altLang="ja-JP" sz="1100" dirty="0" smtClean="0">
                <a:solidFill>
                  <a:schemeClr val="tx1"/>
                </a:solidFill>
              </a:rPr>
              <a:t> </a:t>
            </a:r>
            <a:r>
              <a:rPr lang="vi-VN" altLang="ja-JP" sz="1100" dirty="0">
                <a:solidFill>
                  <a:schemeClr val="tx1"/>
                </a:solidFill>
              </a:rPr>
              <a:t>“Tỷ lệ doanh </a:t>
            </a:r>
            <a:r>
              <a:rPr lang="vi-VN" altLang="ja-JP" sz="1100" dirty="0" smtClean="0">
                <a:solidFill>
                  <a:schemeClr val="tx1"/>
                </a:solidFill>
              </a:rPr>
              <a:t>thu”, </a:t>
            </a:r>
            <a:r>
              <a:rPr lang="vi-VN" altLang="ja-JP" sz="1100" dirty="0">
                <a:solidFill>
                  <a:schemeClr val="tx1"/>
                </a:solidFill>
              </a:rPr>
              <a:t>“Tỷ lệ tai nạn”, </a:t>
            </a:r>
            <a:r>
              <a:rPr lang="vi-VN" altLang="ja-JP" sz="1100" dirty="0" smtClean="0">
                <a:solidFill>
                  <a:schemeClr val="tx1"/>
                </a:solidFill>
              </a:rPr>
              <a:t>“</a:t>
            </a:r>
            <a:r>
              <a:rPr lang="en-US" altLang="ja-JP" sz="1100" dirty="0" err="1" smtClean="0">
                <a:solidFill>
                  <a:schemeClr val="tx1"/>
                </a:solidFill>
              </a:rPr>
              <a:t>Vấn</a:t>
            </a:r>
            <a:r>
              <a:rPr lang="en-US" altLang="ja-JP" sz="1100" dirty="0" smtClean="0">
                <a:solidFill>
                  <a:schemeClr val="tx1"/>
                </a:solidFill>
              </a:rPr>
              <a:t> </a:t>
            </a:r>
            <a:r>
              <a:rPr lang="en-US" altLang="ja-JP" sz="1100" dirty="0" err="1" smtClean="0">
                <a:solidFill>
                  <a:schemeClr val="tx1"/>
                </a:solidFill>
              </a:rPr>
              <a:t>đề</a:t>
            </a:r>
            <a:r>
              <a:rPr lang="en-US" altLang="ja-JP" sz="1100" dirty="0" smtClean="0">
                <a:solidFill>
                  <a:schemeClr val="tx1"/>
                </a:solidFill>
              </a:rPr>
              <a:t> </a:t>
            </a:r>
            <a:r>
              <a:rPr lang="en-US" altLang="ja-JP" sz="1100" dirty="0">
                <a:solidFill>
                  <a:schemeClr val="tx1"/>
                </a:solidFill>
              </a:rPr>
              <a:t>t</a:t>
            </a:r>
            <a:r>
              <a:rPr lang="vi-VN" altLang="ja-JP" sz="1100" dirty="0" smtClean="0">
                <a:solidFill>
                  <a:schemeClr val="tx1"/>
                </a:solidFill>
              </a:rPr>
              <a:t>ài </a:t>
            </a:r>
            <a:r>
              <a:rPr lang="vi-VN" altLang="ja-JP" sz="1100" dirty="0">
                <a:solidFill>
                  <a:schemeClr val="tx1"/>
                </a:solidFill>
              </a:rPr>
              <a:t>chính” và </a:t>
            </a:r>
            <a:r>
              <a:rPr lang="en-US" altLang="ja-JP" sz="1100" dirty="0" err="1" smtClean="0">
                <a:solidFill>
                  <a:schemeClr val="tx1"/>
                </a:solidFill>
              </a:rPr>
              <a:t>các</a:t>
            </a:r>
            <a:r>
              <a:rPr lang="vi-VN" altLang="ja-JP" sz="1100" dirty="0" smtClean="0">
                <a:solidFill>
                  <a:schemeClr val="tx1"/>
                </a:solidFill>
              </a:rPr>
              <a:t> </a:t>
            </a:r>
            <a:r>
              <a:rPr lang="vi-VN" altLang="ja-JP" sz="1100" dirty="0">
                <a:solidFill>
                  <a:schemeClr val="tx1"/>
                </a:solidFill>
              </a:rPr>
              <a:t>vấn đề nhân sự </a:t>
            </a:r>
            <a:r>
              <a:rPr lang="en-US" altLang="ja-JP" sz="1100" dirty="0" err="1" smtClean="0">
                <a:solidFill>
                  <a:schemeClr val="tx1"/>
                </a:solidFill>
              </a:rPr>
              <a:t>không</a:t>
            </a:r>
            <a:r>
              <a:rPr lang="vi-VN" altLang="ja-JP" sz="1100" dirty="0" smtClean="0">
                <a:solidFill>
                  <a:schemeClr val="tx1"/>
                </a:solidFill>
              </a:rPr>
              <a:t>?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76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="" xmlns:a16="http://schemas.microsoft.com/office/drawing/2014/main" id="{D040AA27-E952-4064-9E24-0E2B586D38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26446"/>
            <a:ext cx="6082748" cy="488708"/>
          </a:xfrm>
        </p:spPr>
        <p:txBody>
          <a:bodyPr/>
          <a:lstStyle/>
          <a:p>
            <a:r>
              <a:rPr lang="vi-VN" altLang="ja-JP" sz="2800" dirty="0">
                <a:latin typeface="Times New Roman" pitchFamily="18" charset="0"/>
                <a:cs typeface="Times New Roman" pitchFamily="18" charset="0"/>
              </a:rPr>
              <a:t>〔Mẫu</a:t>
            </a:r>
            <a:r>
              <a:rPr lang="vi-VN" altLang="ja-JP" sz="2800" dirty="0" smtClean="0">
                <a:latin typeface="Times New Roman" pitchFamily="18" charset="0"/>
                <a:cs typeface="Times New Roman" pitchFamily="18" charset="0"/>
              </a:rPr>
              <a:t>〕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ja-JP" sz="2800" dirty="0" smtClean="0">
                <a:latin typeface="Times New Roman" pitchFamily="18" charset="0"/>
                <a:cs typeface="Times New Roman" pitchFamily="18" charset="0"/>
              </a:rPr>
              <a:t>Điểm </a:t>
            </a:r>
            <a:r>
              <a:rPr lang="vi-VN" altLang="ja-JP" sz="2800" dirty="0">
                <a:latin typeface="Times New Roman" pitchFamily="18" charset="0"/>
                <a:cs typeface="Times New Roman" pitchFamily="18" charset="0"/>
              </a:rPr>
              <a:t>đánh giá</a:t>
            </a:r>
            <a:r>
              <a:rPr lang="ja-JP" altLang="vi-VN" sz="2800" dirty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vi-VN" altLang="ja-JP" sz="2800" dirty="0" smtClean="0">
                <a:latin typeface="Times New Roman" pitchFamily="18" charset="0"/>
                <a:cs typeface="Times New Roman" pitchFamily="18" charset="0"/>
              </a:rPr>
              <a:t>〔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altLang="ja-JP" sz="2800" dirty="0" smtClean="0">
                <a:latin typeface="Times New Roman" pitchFamily="18" charset="0"/>
                <a:cs typeface="Times New Roman" pitchFamily="18" charset="0"/>
              </a:rPr>
              <a:t>〕</a:t>
            </a:r>
            <a:endParaRPr kumimoji="1" lang="ja-JP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C28425F3-CEC1-4E26-86AA-3B8EAEF699D6}"/>
              </a:ext>
            </a:extLst>
          </p:cNvPr>
          <p:cNvSpPr txBox="1"/>
          <p:nvPr/>
        </p:nvSpPr>
        <p:spPr>
          <a:xfrm>
            <a:off x="5506278" y="53489"/>
            <a:ext cx="2683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</a:rPr>
              <a:t>(</a:t>
            </a:r>
            <a:r>
              <a:rPr lang="ja-JP" alt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・・・</a:t>
            </a:r>
            <a:r>
              <a:rPr lang="en-US" altLang="ja-JP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 the whole description of Assessment Criteria attached)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8" y="616449"/>
            <a:ext cx="6770670" cy="576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36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="" xmlns:a16="http://schemas.microsoft.com/office/drawing/2014/main" id="{2EAB6D6E-9EF4-437A-A41A-A439DE9B9D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26446"/>
            <a:ext cx="7046843" cy="488708"/>
          </a:xfrm>
        </p:spPr>
        <p:txBody>
          <a:bodyPr/>
          <a:lstStyle/>
          <a:p>
            <a:r>
              <a:rPr lang="vi-VN" altLang="ja-JP" sz="2800" dirty="0">
                <a:latin typeface="Times New Roman" pitchFamily="18" charset="0"/>
                <a:cs typeface="Times New Roman" pitchFamily="18" charset="0"/>
              </a:rPr>
              <a:t>〔Mẫu</a:t>
            </a:r>
            <a:r>
              <a:rPr lang="vi-VN" altLang="ja-JP" sz="2800" dirty="0" smtClean="0">
                <a:latin typeface="Times New Roman" pitchFamily="18" charset="0"/>
                <a:cs typeface="Times New Roman" pitchFamily="18" charset="0"/>
              </a:rPr>
              <a:t>〕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ja-JP" sz="2800" dirty="0" smtClean="0">
                <a:latin typeface="Times New Roman" pitchFamily="18" charset="0"/>
                <a:cs typeface="Times New Roman" pitchFamily="18" charset="0"/>
              </a:rPr>
              <a:t>Điểm </a:t>
            </a:r>
            <a:r>
              <a:rPr lang="vi-VN" altLang="ja-JP" sz="2800" dirty="0">
                <a:latin typeface="Times New Roman" pitchFamily="18" charset="0"/>
                <a:cs typeface="Times New Roman" pitchFamily="18" charset="0"/>
              </a:rPr>
              <a:t>đánh giá</a:t>
            </a:r>
            <a:r>
              <a:rPr lang="ja-JP" altLang="vi-VN" sz="2800" dirty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vi-VN" altLang="ja-JP" sz="2800" dirty="0">
                <a:latin typeface="Times New Roman" pitchFamily="18" charset="0"/>
                <a:cs typeface="Times New Roman" pitchFamily="18" charset="0"/>
              </a:rPr>
              <a:t>〔2〕</a:t>
            </a:r>
            <a:endParaRPr kumimoji="1" lang="ja-JP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EC558D74-24E4-4ED8-80BA-3E4E622F1BA1}"/>
              </a:ext>
            </a:extLst>
          </p:cNvPr>
          <p:cNvSpPr txBox="1"/>
          <p:nvPr/>
        </p:nvSpPr>
        <p:spPr>
          <a:xfrm>
            <a:off x="5506278" y="53489"/>
            <a:ext cx="2683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</a:rPr>
              <a:t>(</a:t>
            </a:r>
            <a:r>
              <a:rPr lang="ja-JP" alt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・・・</a:t>
            </a:r>
            <a:r>
              <a:rPr lang="en-US" altLang="ja-JP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 the whole description of Assessment Criteria attached)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570788"/>
              </p:ext>
            </p:extLst>
          </p:nvPr>
        </p:nvGraphicFramePr>
        <p:xfrm>
          <a:off x="11973068" y="3334142"/>
          <a:ext cx="12255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Worksheet" r:id="rId3" imgW="1225513" imgH="374825" progId="Excel.Sheet.12">
                  <p:embed/>
                </p:oleObj>
              </mc:Choice>
              <mc:Fallback>
                <p:oleObj name="Worksheet" r:id="rId3" imgW="1225513" imgH="3748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73068" y="3334142"/>
                        <a:ext cx="1225550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2" y="1089060"/>
            <a:ext cx="6791218" cy="454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68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1">
            <a:extLst>
              <a:ext uri="{FF2B5EF4-FFF2-40B4-BE49-F238E27FC236}">
                <a16:creationId xmlns="" xmlns:a16="http://schemas.microsoft.com/office/drawing/2014/main" id="{B596F713-6EA9-4DE0-A519-66EF130EDD8F}"/>
              </a:ext>
            </a:extLst>
          </p:cNvPr>
          <p:cNvSpPr txBox="1">
            <a:spLocks/>
          </p:cNvSpPr>
          <p:nvPr/>
        </p:nvSpPr>
        <p:spPr>
          <a:xfrm>
            <a:off x="99158" y="1620079"/>
            <a:ext cx="9044841" cy="2276061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ja-JP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ja-JP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ja-JP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ja-JP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altLang="ja-JP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ja-JP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ja-JP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altLang="ja-JP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endParaRPr lang="en-US" altLang="ja-JP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altLang="ja-JP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altLang="ja-JP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altLang="ja-JP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ja-JP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altLang="ja-JP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altLang="ja-JP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altLang="ja-JP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ja-JP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ja-JP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ja-JP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〔</a:t>
            </a:r>
            <a:r>
              <a:rPr lang="ja-JP" alt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一般社団法人マネジメント・プログレス推進協会</a:t>
            </a:r>
            <a:r>
              <a:rPr lang="en-US" altLang="ja-JP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〕</a:t>
            </a:r>
            <a:endParaRPr lang="en-US" altLang="ja-JP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99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="" xmlns:a16="http://schemas.microsoft.com/office/drawing/2014/main" id="{D0EDC323-67F4-4964-9D8F-4A925B9CCD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ja-JP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 KAIZEN</a:t>
            </a:r>
            <a:endParaRPr kumimoji="1" lang="ja-JP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F0606ECC-5345-4B55-A19F-BC51406D0FC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93580" y="573080"/>
            <a:ext cx="8756839" cy="3975707"/>
          </a:xfrm>
        </p:spPr>
        <p:txBody>
          <a:bodyPr>
            <a:normAutofit fontScale="92500" lnSpcReduction="20000"/>
          </a:bodyPr>
          <a:lstStyle/>
          <a:p>
            <a:r>
              <a:rPr lang="vi-VN" altLang="ja-JP" sz="1800" dirty="0">
                <a:latin typeface="Times New Roman" pitchFamily="18" charset="0"/>
                <a:cs typeface="Times New Roman" pitchFamily="18" charset="0"/>
              </a:rPr>
              <a:t>Các thành phần cơ bản như </a:t>
            </a:r>
            <a:r>
              <a:rPr lang="vi-VN" altLang="ja-JP" sz="1800" dirty="0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Giám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đốc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KAIZEN”  </a:t>
            </a:r>
          </a:p>
          <a:p>
            <a:pPr lvl="2"/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(PMO)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KAIZEN</a:t>
            </a:r>
          </a:p>
          <a:p>
            <a:pPr lvl="2"/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1, 2 (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3)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KAIZEN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ja-JP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ja-JP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ja-JP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KAIZEN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ja-JP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”-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endParaRPr lang="en-US" altLang="ja-JP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vi-VN" altLang="ja-JP" sz="1600" dirty="0" smtClean="0">
                <a:latin typeface="Times New Roman" pitchFamily="18" charset="0"/>
                <a:cs typeface="Times New Roman" pitchFamily="18" charset="0"/>
              </a:rPr>
              <a:t> người tham gia 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vi-VN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altLang="ja-JP" sz="1600" dirty="0" smtClean="0">
                <a:latin typeface="Times New Roman" pitchFamily="18" charset="0"/>
                <a:cs typeface="Times New Roman" pitchFamily="18" charset="0"/>
              </a:rPr>
              <a:t> kiến thức cơ bản</a:t>
            </a:r>
            <a:endParaRPr kumimoji="1" lang="en-US" altLang="ja-JP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ja-JP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〔A〕 </a:t>
            </a:r>
            <a:r>
              <a:rPr lang="en-US" altLang="ja-JP" sz="1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altLang="ja-JP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ja-JP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ja-JP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ja-JP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KAIZEN </a:t>
            </a:r>
            <a:r>
              <a:rPr lang="en-US" altLang="ja-JP" sz="1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ja-JP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ja-JP" sz="1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endParaRPr lang="en-US" altLang="ja-JP" sz="1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vi-VN" altLang="ja-JP" sz="1400" dirty="0">
                <a:latin typeface="Times New Roman" pitchFamily="18" charset="0"/>
                <a:cs typeface="Times New Roman" pitchFamily="18" charset="0"/>
              </a:rPr>
              <a:t>Làm rõ các vấn đề khó giải quyết </a:t>
            </a:r>
            <a:r>
              <a:rPr lang="vi-VN" altLang="ja-JP" sz="1400" dirty="0" smtClean="0">
                <a:latin typeface="Times New Roman" pitchFamily="18" charset="0"/>
                <a:cs typeface="Times New Roman" pitchFamily="18" charset="0"/>
              </a:rPr>
              <a:t>đối </a:t>
            </a:r>
            <a:r>
              <a:rPr lang="vi-VN" altLang="ja-JP" sz="1400" dirty="0">
                <a:latin typeface="Times New Roman" pitchFamily="18" charset="0"/>
                <a:cs typeface="Times New Roman" pitchFamily="18" charset="0"/>
              </a:rPr>
              <a:t>với từng quy </a:t>
            </a:r>
            <a:r>
              <a:rPr lang="vi-VN" altLang="ja-JP" sz="1400" dirty="0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vi-VN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ja-JP" sz="1400" dirty="0">
                <a:latin typeface="Times New Roman" pitchFamily="18" charset="0"/>
                <a:cs typeface="Times New Roman" pitchFamily="18" charset="0"/>
              </a:rPr>
              <a:t>bằng cách chỉ ra các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do</a:t>
            </a:r>
            <a:endParaRPr kumimoji="1" lang="en-US" altLang="ja-JP" sz="14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vi-VN" altLang="ja-JP" sz="1400" dirty="0">
                <a:latin typeface="Times New Roman" pitchFamily="18" charset="0"/>
                <a:cs typeface="Times New Roman" pitchFamily="18" charset="0"/>
              </a:rPr>
              <a:t>Chỉ </a:t>
            </a:r>
            <a:r>
              <a:rPr lang="vi-VN" altLang="ja-JP" sz="1400" dirty="0" smtClean="0"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vi-VN" altLang="ja-JP" sz="1400" dirty="0" smtClean="0">
                <a:latin typeface="Times New Roman" pitchFamily="18" charset="0"/>
                <a:cs typeface="Times New Roman" pitchFamily="18" charset="0"/>
              </a:rPr>
              <a:t> và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vi-VN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ja-JP" sz="1400" dirty="0">
                <a:latin typeface="Times New Roman" pitchFamily="18" charset="0"/>
                <a:cs typeface="Times New Roman" pitchFamily="18" charset="0"/>
              </a:rPr>
              <a:t>cách giải </a:t>
            </a:r>
            <a:r>
              <a:rPr lang="vi-VN" altLang="ja-JP" sz="1400" dirty="0" smtClean="0">
                <a:latin typeface="Times New Roman" pitchFamily="18" charset="0"/>
                <a:cs typeface="Times New Roman" pitchFamily="18" charset="0"/>
              </a:rPr>
              <a:t>quyết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vi-VN" altLang="ja-JP" sz="1400" dirty="0" smtClean="0">
                <a:latin typeface="Times New Roman" pitchFamily="18" charset="0"/>
                <a:cs typeface="Times New Roman" pitchFamily="18" charset="0"/>
              </a:rPr>
              <a:t> như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altLang="ja-JP" sz="1400" dirty="0" smtClean="0">
                <a:latin typeface="Times New Roman" pitchFamily="18" charset="0"/>
                <a:cs typeface="Times New Roman" pitchFamily="18" charset="0"/>
              </a:rPr>
              <a:t>cắt giảm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vi-VN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ja-JP" sz="1400" dirty="0"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vi-VN" altLang="ja-JP" sz="1400" dirty="0" smtClean="0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altLang="ja-JP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ja-JP" sz="1400" dirty="0" smtClean="0">
                <a:latin typeface="Times New Roman" pitchFamily="18" charset="0"/>
                <a:cs typeface="Times New Roman" pitchFamily="18" charset="0"/>
              </a:rPr>
              <a:t>chất lượng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kumimoji="1" lang="en-US" altLang="ja-JP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kumimoji="1"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kumimoji="1"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3"/>
            <a:r>
              <a:rPr lang="vi-VN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Các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vi-VN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có thể thực hiện bằng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kumimoji="1" lang="en-US" altLang="ja-JP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kumimoji="1" lang="en-US" altLang="ja-JP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〔B〕</a:t>
            </a:r>
            <a:r>
              <a:rPr kumimoji="1" lang="ja-JP" alt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en-US" altLang="ja-JP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altLang="ja-JP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ja-JP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ja-JP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ja-JP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KAIZEN </a:t>
            </a:r>
            <a:r>
              <a:rPr lang="en-US" altLang="ja-JP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ja-JP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ja-JP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ja-JP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endParaRPr kumimoji="1" lang="en-US" altLang="ja-JP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 (PO →</a:t>
            </a:r>
            <a:r>
              <a:rPr lang="ja-JP" altLang="en-US" sz="1400" dirty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en-US" altLang="ja-JP" sz="1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ja-JP" altLang="en-US" sz="1400" dirty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en-US" altLang="ja-JP" sz="1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ja-JP" altLang="en-US" sz="1400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en-US" altLang="ja-JP" sz="14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vi-VN" altLang="ja-JP" sz="1400" dirty="0">
                <a:latin typeface="Times New Roman" pitchFamily="18" charset="0"/>
                <a:cs typeface="Times New Roman" pitchFamily="18" charset="0"/>
              </a:rPr>
              <a:t>Quản lý nguồn nhân lực (Động viên, Khen thưởng-Khuyến khích</a:t>
            </a:r>
            <a:r>
              <a:rPr lang="vi-VN" altLang="ja-JP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altLang="ja-JP" sz="1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cáo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giám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đốc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KAIZEN 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・・・</a:t>
            </a:r>
            <a:r>
              <a:rPr lang="ja-JP" altLang="en-US" sz="1600" dirty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kỳ</a:t>
            </a:r>
            <a:endParaRPr lang="en-US" altLang="ja-JP" sz="16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altLang="ja-JP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ja-JP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ja-JP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ja-JP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ja-JP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ja-JP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ja-JP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altLang="ja-JP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ja-JP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altLang="ja-JP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ja-JP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ja-JP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ja-JP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altLang="ja-JP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altLang="ja-JP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ja-JP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altLang="ja-JP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ja-JP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ja-JP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endParaRPr lang="en-US" altLang="ja-JP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="" xmlns:a16="http://schemas.microsoft.com/office/drawing/2014/main" id="{85405F69-85C7-415D-925F-0183678CA4F8}"/>
              </a:ext>
            </a:extLst>
          </p:cNvPr>
          <p:cNvSpPr/>
          <p:nvPr/>
        </p:nvSpPr>
        <p:spPr>
          <a:xfrm>
            <a:off x="369116" y="4837820"/>
            <a:ext cx="2026879" cy="2093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altLang="ja-JP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altLang="ja-JP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đốc</a:t>
            </a:r>
            <a:r>
              <a:rPr lang="en-US" altLang="ja-JP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ja-JP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kumimoji="1" lang="en-US" altLang="ja-JP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  <a:r>
              <a:rPr kumimoji="1" lang="en-US" altLang="ja-JP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kumimoji="1" lang="en-US" altLang="ja-JP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endParaRPr kumimoji="1" lang="ja-JP" alt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="" xmlns:a16="http://schemas.microsoft.com/office/drawing/2014/main" id="{0949F64B-AECD-4A7B-A075-06D93FB2CFD6}"/>
              </a:ext>
            </a:extLst>
          </p:cNvPr>
          <p:cNvSpPr/>
          <p:nvPr/>
        </p:nvSpPr>
        <p:spPr>
          <a:xfrm>
            <a:off x="2485503" y="5049511"/>
            <a:ext cx="1482422" cy="2345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en-US" altLang="ja-JP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PMO / KAIZEN</a:t>
            </a:r>
            <a:endParaRPr kumimoji="1" lang="ja-JP" alt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="" xmlns:a16="http://schemas.microsoft.com/office/drawing/2014/main" id="{EF991DD6-6CF3-441F-9379-6DCF3DFF00B3}"/>
              </a:ext>
            </a:extLst>
          </p:cNvPr>
          <p:cNvGrpSpPr/>
          <p:nvPr/>
        </p:nvGrpSpPr>
        <p:grpSpPr>
          <a:xfrm>
            <a:off x="794028" y="5047155"/>
            <a:ext cx="1222256" cy="1061395"/>
            <a:chOff x="526774" y="4258677"/>
            <a:chExt cx="1547178" cy="1585532"/>
          </a:xfrm>
        </p:grpSpPr>
        <p:sp>
          <p:nvSpPr>
            <p:cNvPr id="29" name="正方形/長方形 28">
              <a:extLst>
                <a:ext uri="{FF2B5EF4-FFF2-40B4-BE49-F238E27FC236}">
                  <a16:creationId xmlns="" xmlns:a16="http://schemas.microsoft.com/office/drawing/2014/main" id="{83465278-5416-4457-9834-FC748974AAF4}"/>
                </a:ext>
              </a:extLst>
            </p:cNvPr>
            <p:cNvSpPr/>
            <p:nvPr/>
          </p:nvSpPr>
          <p:spPr>
            <a:xfrm>
              <a:off x="526774" y="5059017"/>
              <a:ext cx="188842" cy="78519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endParaRPr kumimoji="1" lang="ja-JP" altLang="en-US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="" xmlns:a16="http://schemas.microsoft.com/office/drawing/2014/main" id="{FDFF0D4D-0393-46C8-B940-5463EF133B68}"/>
                </a:ext>
              </a:extLst>
            </p:cNvPr>
            <p:cNvSpPr/>
            <p:nvPr/>
          </p:nvSpPr>
          <p:spPr>
            <a:xfrm>
              <a:off x="868016" y="5059017"/>
              <a:ext cx="188842" cy="78519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endParaRPr kumimoji="1" lang="ja-JP" altLang="en-US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="" xmlns:a16="http://schemas.microsoft.com/office/drawing/2014/main" id="{73DBEC05-EE5B-470C-B328-F8E822CD0A6A}"/>
                </a:ext>
              </a:extLst>
            </p:cNvPr>
            <p:cNvSpPr/>
            <p:nvPr/>
          </p:nvSpPr>
          <p:spPr>
            <a:xfrm>
              <a:off x="1205942" y="5059017"/>
              <a:ext cx="188842" cy="78519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endParaRPr kumimoji="1" lang="ja-JP" altLang="en-US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="" xmlns:a16="http://schemas.microsoft.com/office/drawing/2014/main" id="{BF50CCBD-5E3E-49CF-8EAD-439AD1A7C0DC}"/>
                </a:ext>
              </a:extLst>
            </p:cNvPr>
            <p:cNvSpPr/>
            <p:nvPr/>
          </p:nvSpPr>
          <p:spPr>
            <a:xfrm>
              <a:off x="1543868" y="5059017"/>
              <a:ext cx="188842" cy="78519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endParaRPr kumimoji="1" lang="ja-JP" altLang="en-US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="" xmlns:a16="http://schemas.microsoft.com/office/drawing/2014/main" id="{35EE2008-846C-4156-A30C-6F1D78B04639}"/>
                </a:ext>
              </a:extLst>
            </p:cNvPr>
            <p:cNvSpPr/>
            <p:nvPr/>
          </p:nvSpPr>
          <p:spPr>
            <a:xfrm>
              <a:off x="1885110" y="5059017"/>
              <a:ext cx="188842" cy="78519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endParaRPr kumimoji="1" lang="ja-JP" altLang="en-US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コネクタ: カギ線 33">
              <a:extLst>
                <a:ext uri="{FF2B5EF4-FFF2-40B4-BE49-F238E27FC236}">
                  <a16:creationId xmlns="" xmlns:a16="http://schemas.microsoft.com/office/drawing/2014/main" id="{D9831877-9C65-4D5A-A7F6-85D35A5B6BA6}"/>
                </a:ext>
              </a:extLst>
            </p:cNvPr>
            <p:cNvCxnSpPr>
              <a:cxnSpLocks/>
              <a:stCxn id="6" idx="2"/>
              <a:endCxn id="29" idx="0"/>
            </p:cNvCxnSpPr>
            <p:nvPr/>
          </p:nvCxnSpPr>
          <p:spPr>
            <a:xfrm rot="5400000">
              <a:off x="546306" y="4333567"/>
              <a:ext cx="800339" cy="650560"/>
            </a:xfrm>
            <a:prstGeom prst="bentConnector3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コネクタ: カギ線 34">
              <a:extLst>
                <a:ext uri="{FF2B5EF4-FFF2-40B4-BE49-F238E27FC236}">
                  <a16:creationId xmlns="" xmlns:a16="http://schemas.microsoft.com/office/drawing/2014/main" id="{3B9D4D5C-CA90-4DF8-AFEE-B0A098687B1D}"/>
                </a:ext>
              </a:extLst>
            </p:cNvPr>
            <p:cNvCxnSpPr>
              <a:cxnSpLocks/>
              <a:stCxn id="6" idx="2"/>
              <a:endCxn id="30" idx="0"/>
            </p:cNvCxnSpPr>
            <p:nvPr/>
          </p:nvCxnSpPr>
          <p:spPr>
            <a:xfrm rot="5400000">
              <a:off x="716927" y="4504188"/>
              <a:ext cx="800339" cy="309318"/>
            </a:xfrm>
            <a:prstGeom prst="bentConnector3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コネクタ: カギ線 35">
              <a:extLst>
                <a:ext uri="{FF2B5EF4-FFF2-40B4-BE49-F238E27FC236}">
                  <a16:creationId xmlns="" xmlns:a16="http://schemas.microsoft.com/office/drawing/2014/main" id="{F5E17299-3730-4C04-9821-219E32ED73CE}"/>
                </a:ext>
              </a:extLst>
            </p:cNvPr>
            <p:cNvCxnSpPr>
              <a:cxnSpLocks/>
              <a:stCxn id="6" idx="2"/>
              <a:endCxn id="31" idx="0"/>
            </p:cNvCxnSpPr>
            <p:nvPr/>
          </p:nvCxnSpPr>
          <p:spPr>
            <a:xfrm rot="16200000" flipH="1">
              <a:off x="885890" y="4644543"/>
              <a:ext cx="800339" cy="28608"/>
            </a:xfrm>
            <a:prstGeom prst="bentConnector3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コネクタ: カギ線 36">
              <a:extLst>
                <a:ext uri="{FF2B5EF4-FFF2-40B4-BE49-F238E27FC236}">
                  <a16:creationId xmlns="" xmlns:a16="http://schemas.microsoft.com/office/drawing/2014/main" id="{71AE3D36-7F36-40C6-BAB8-AAEC05098EB3}"/>
                </a:ext>
              </a:extLst>
            </p:cNvPr>
            <p:cNvCxnSpPr>
              <a:cxnSpLocks/>
              <a:stCxn id="6" idx="2"/>
              <a:endCxn id="32" idx="0"/>
            </p:cNvCxnSpPr>
            <p:nvPr/>
          </p:nvCxnSpPr>
          <p:spPr>
            <a:xfrm rot="16200000" flipH="1">
              <a:off x="1054853" y="4475579"/>
              <a:ext cx="800339" cy="366535"/>
            </a:xfrm>
            <a:prstGeom prst="bentConnector3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コネクタ: カギ線 37">
              <a:extLst>
                <a:ext uri="{FF2B5EF4-FFF2-40B4-BE49-F238E27FC236}">
                  <a16:creationId xmlns="" xmlns:a16="http://schemas.microsoft.com/office/drawing/2014/main" id="{6AE7969C-E993-4366-A4AF-11FCDB8A2AE7}"/>
                </a:ext>
              </a:extLst>
            </p:cNvPr>
            <p:cNvCxnSpPr>
              <a:cxnSpLocks/>
              <a:stCxn id="6" idx="2"/>
              <a:endCxn id="33" idx="0"/>
            </p:cNvCxnSpPr>
            <p:nvPr/>
          </p:nvCxnSpPr>
          <p:spPr>
            <a:xfrm rot="16200000" flipH="1">
              <a:off x="1225474" y="4304958"/>
              <a:ext cx="800339" cy="707777"/>
            </a:xfrm>
            <a:prstGeom prst="bentConnector3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正方形/長方形 8">
            <a:extLst>
              <a:ext uri="{FF2B5EF4-FFF2-40B4-BE49-F238E27FC236}">
                <a16:creationId xmlns="" xmlns:a16="http://schemas.microsoft.com/office/drawing/2014/main" id="{832C0A38-63F8-458F-92C0-E7120B1F5619}"/>
              </a:ext>
            </a:extLst>
          </p:cNvPr>
          <p:cNvSpPr/>
          <p:nvPr/>
        </p:nvSpPr>
        <p:spPr>
          <a:xfrm>
            <a:off x="2382746" y="4606713"/>
            <a:ext cx="6327628" cy="177346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36E5252F-F88F-40A0-B607-BDD21802E535}"/>
              </a:ext>
            </a:extLst>
          </p:cNvPr>
          <p:cNvSpPr txBox="1"/>
          <p:nvPr/>
        </p:nvSpPr>
        <p:spPr>
          <a:xfrm>
            <a:off x="2395995" y="4610789"/>
            <a:ext cx="3159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 THỰC HIỆN DỰ ÁN KAIZEN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="" xmlns:a16="http://schemas.microsoft.com/office/drawing/2014/main" id="{05CDEB31-E7BB-41F6-A133-7BEDFE804B86}"/>
              </a:ext>
            </a:extLst>
          </p:cNvPr>
          <p:cNvSpPr/>
          <p:nvPr/>
        </p:nvSpPr>
        <p:spPr>
          <a:xfrm>
            <a:off x="3177767" y="5616902"/>
            <a:ext cx="1554232" cy="19293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kumimoji="1" lang="ja-JP" alt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="" xmlns:a16="http://schemas.microsoft.com/office/drawing/2014/main" id="{7928BE14-6193-40A5-B5E7-27F8772F62CC}"/>
              </a:ext>
            </a:extLst>
          </p:cNvPr>
          <p:cNvSpPr/>
          <p:nvPr/>
        </p:nvSpPr>
        <p:spPr>
          <a:xfrm>
            <a:off x="3190809" y="5854400"/>
            <a:ext cx="1554232" cy="19293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kumimoji="1" lang="ja-JP" alt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="" xmlns:a16="http://schemas.microsoft.com/office/drawing/2014/main" id="{A0A3F883-E8BD-4D4F-8284-309622CE122C}"/>
              </a:ext>
            </a:extLst>
          </p:cNvPr>
          <p:cNvSpPr/>
          <p:nvPr/>
        </p:nvSpPr>
        <p:spPr>
          <a:xfrm>
            <a:off x="3177767" y="6118769"/>
            <a:ext cx="1554232" cy="19293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1" lang="ja-JP" alt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コネクタ: カギ線 15">
            <a:extLst>
              <a:ext uri="{FF2B5EF4-FFF2-40B4-BE49-F238E27FC236}">
                <a16:creationId xmlns="" xmlns:a16="http://schemas.microsoft.com/office/drawing/2014/main" id="{861C2DE5-5BE1-48FC-89A4-20A8D3FCB460}"/>
              </a:ext>
            </a:extLst>
          </p:cNvPr>
          <p:cNvCxnSpPr>
            <a:cxnSpLocks/>
            <a:endCxn id="15" idx="1"/>
          </p:cNvCxnSpPr>
          <p:nvPr/>
        </p:nvCxnSpPr>
        <p:spPr>
          <a:xfrm rot="16200000" flipH="1">
            <a:off x="2504412" y="5541881"/>
            <a:ext cx="968969" cy="377742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コネクタ: カギ線 17">
            <a:extLst>
              <a:ext uri="{FF2B5EF4-FFF2-40B4-BE49-F238E27FC236}">
                <a16:creationId xmlns="" xmlns:a16="http://schemas.microsoft.com/office/drawing/2014/main" id="{D36B9E7E-E711-4AD0-8304-F990837F06C4}"/>
              </a:ext>
            </a:extLst>
          </p:cNvPr>
          <p:cNvCxnSpPr>
            <a:cxnSpLocks/>
            <a:endCxn id="13" idx="1"/>
          </p:cNvCxnSpPr>
          <p:nvPr/>
        </p:nvCxnSpPr>
        <p:spPr>
          <a:xfrm rot="16200000" flipH="1">
            <a:off x="2745522" y="5281125"/>
            <a:ext cx="493269" cy="371221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コネクタ: カギ線 18">
            <a:extLst>
              <a:ext uri="{FF2B5EF4-FFF2-40B4-BE49-F238E27FC236}">
                <a16:creationId xmlns="" xmlns:a16="http://schemas.microsoft.com/office/drawing/2014/main" id="{4D3E9DAC-2913-43C4-9012-B4430F2546E9}"/>
              </a:ext>
            </a:extLst>
          </p:cNvPr>
          <p:cNvCxnSpPr>
            <a:cxnSpLocks/>
            <a:endCxn id="14" idx="1"/>
          </p:cNvCxnSpPr>
          <p:nvPr/>
        </p:nvCxnSpPr>
        <p:spPr>
          <a:xfrm rot="16200000" flipH="1">
            <a:off x="2633295" y="5393354"/>
            <a:ext cx="730766" cy="384262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="" xmlns:a16="http://schemas.microsoft.com/office/drawing/2014/main" id="{1C8CE852-3F3B-48FB-AC03-EC4E0B893FCB}"/>
              </a:ext>
            </a:extLst>
          </p:cNvPr>
          <p:cNvSpPr txBox="1"/>
          <p:nvPr/>
        </p:nvSpPr>
        <p:spPr>
          <a:xfrm>
            <a:off x="2731425" y="5338146"/>
            <a:ext cx="1628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Times New Roman" pitchFamily="18" charset="0"/>
                <a:cs typeface="Times New Roman" pitchFamily="18" charset="0"/>
              </a:rPr>
              <a:t>〔A</a:t>
            </a:r>
            <a:r>
              <a:rPr lang="en-US" altLang="ja-JP" sz="1200" b="1" dirty="0" smtClean="0">
                <a:latin typeface="Times New Roman" pitchFamily="18" charset="0"/>
                <a:cs typeface="Times New Roman" pitchFamily="18" charset="0"/>
              </a:rPr>
              <a:t>〕:</a:t>
            </a:r>
            <a:r>
              <a:rPr lang="en-US" altLang="ja-JP" sz="12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ja-JP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ja-JP" sz="1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="" xmlns:a16="http://schemas.microsoft.com/office/drawing/2014/main" id="{6BBCBCF9-237B-40FD-93B0-C92A79443169}"/>
              </a:ext>
            </a:extLst>
          </p:cNvPr>
          <p:cNvSpPr txBox="1"/>
          <p:nvPr/>
        </p:nvSpPr>
        <p:spPr>
          <a:xfrm>
            <a:off x="4587725" y="5305909"/>
            <a:ext cx="1856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Times New Roman" pitchFamily="18" charset="0"/>
                <a:cs typeface="Times New Roman" pitchFamily="18" charset="0"/>
              </a:rPr>
              <a:t>(〔B</a:t>
            </a:r>
            <a:r>
              <a:rPr lang="en-US" altLang="ja-JP" sz="1200" b="1" dirty="0" smtClean="0">
                <a:latin typeface="Times New Roman" pitchFamily="18" charset="0"/>
                <a:cs typeface="Times New Roman" pitchFamily="18" charset="0"/>
              </a:rPr>
              <a:t>〕: </a:t>
            </a:r>
            <a:r>
              <a:rPr lang="en-US" altLang="ja-JP" sz="12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ja-JP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b="1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ja-JP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b="1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sz="1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大かっこ 23">
            <a:extLst>
              <a:ext uri="{FF2B5EF4-FFF2-40B4-BE49-F238E27FC236}">
                <a16:creationId xmlns="" xmlns:a16="http://schemas.microsoft.com/office/drawing/2014/main" id="{D563653A-1F94-4D38-A743-1D00D694CDF7}"/>
              </a:ext>
            </a:extLst>
          </p:cNvPr>
          <p:cNvSpPr/>
          <p:nvPr/>
        </p:nvSpPr>
        <p:spPr>
          <a:xfrm>
            <a:off x="6547451" y="5670822"/>
            <a:ext cx="1856067" cy="341531"/>
          </a:xfrm>
          <a:prstGeom prst="bracketPair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ja-JP" sz="11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ja-JP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1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ja-JP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1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ja-JP" sz="11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ja-JP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1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ja-JP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1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ja-JP" sz="11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ja-JP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1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altLang="ja-JP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100" dirty="0" err="1" smtClean="0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altLang="ja-JP" sz="11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ja-JP" sz="11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ja-JP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100" dirty="0" err="1" smtClean="0">
                <a:latin typeface="Times New Roman" pitchFamily="18" charset="0"/>
                <a:cs typeface="Times New Roman" pitchFamily="18" charset="0"/>
              </a:rPr>
              <a:t>kho</a:t>
            </a:r>
            <a:endParaRPr kumimoji="1" lang="ja-JP" alt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6" name="グループ化 105">
            <a:extLst>
              <a:ext uri="{FF2B5EF4-FFF2-40B4-BE49-F238E27FC236}">
                <a16:creationId xmlns="" xmlns:a16="http://schemas.microsoft.com/office/drawing/2014/main" id="{1E5C8A6F-1F9B-4578-AFE2-BCA808553DB4}"/>
              </a:ext>
            </a:extLst>
          </p:cNvPr>
          <p:cNvGrpSpPr/>
          <p:nvPr/>
        </p:nvGrpSpPr>
        <p:grpSpPr>
          <a:xfrm>
            <a:off x="5235220" y="5512869"/>
            <a:ext cx="1473368" cy="833314"/>
            <a:chOff x="5235220" y="5310948"/>
            <a:chExt cx="1473368" cy="1035235"/>
          </a:xfrm>
        </p:grpSpPr>
        <p:sp>
          <p:nvSpPr>
            <p:cNvPr id="20" name="正方形/長方形 19">
              <a:extLst>
                <a:ext uri="{FF2B5EF4-FFF2-40B4-BE49-F238E27FC236}">
                  <a16:creationId xmlns="" xmlns:a16="http://schemas.microsoft.com/office/drawing/2014/main" id="{3F8D8EF3-0B36-489A-834B-A611FE84E8D6}"/>
                </a:ext>
              </a:extLst>
            </p:cNvPr>
            <p:cNvSpPr/>
            <p:nvPr/>
          </p:nvSpPr>
          <p:spPr>
            <a:xfrm>
              <a:off x="5257360" y="5310948"/>
              <a:ext cx="1451228" cy="28559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kumimoji="1" lang="en-US" altLang="ja-JP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kumimoji="1" lang="en-US" altLang="ja-JP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kumimoji="1" lang="en-US" altLang="ja-JP" sz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kumimoji="1" lang="en-US" altLang="ja-JP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an </a:t>
              </a:r>
              <a:r>
                <a:rPr kumimoji="1" lang="en-US" altLang="ja-JP" sz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toàn</a:t>
              </a:r>
              <a:endParaRPr kumimoji="1" lang="ja-JP" alt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="" xmlns:a16="http://schemas.microsoft.com/office/drawing/2014/main" id="{AC66FB3C-FB0F-4E00-9574-169E133029FB}"/>
                </a:ext>
              </a:extLst>
            </p:cNvPr>
            <p:cNvSpPr/>
            <p:nvPr/>
          </p:nvSpPr>
          <p:spPr>
            <a:xfrm>
              <a:off x="5247235" y="6005473"/>
              <a:ext cx="1222513" cy="34071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000"/>
                </a:lnSpc>
              </a:pPr>
              <a:r>
                <a:rPr kumimoji="1" lang="en-US" altLang="ja-JP" sz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Quản</a:t>
              </a:r>
              <a:r>
                <a:rPr kumimoji="1" lang="en-US" altLang="ja-JP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lý</a:t>
              </a:r>
              <a:r>
                <a:rPr kumimoji="1" lang="en-US" altLang="ja-JP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kumimoji="1" lang="en-US" altLang="ja-JP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endParaRPr kumimoji="1" lang="ja-JP" alt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="" xmlns:a16="http://schemas.microsoft.com/office/drawing/2014/main" id="{BCE3914C-1157-46D5-8D3E-D3F3739840F6}"/>
                </a:ext>
              </a:extLst>
            </p:cNvPr>
            <p:cNvSpPr/>
            <p:nvPr/>
          </p:nvSpPr>
          <p:spPr>
            <a:xfrm>
              <a:off x="5235220" y="5654464"/>
              <a:ext cx="1222513" cy="27699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Kế</a:t>
              </a:r>
              <a:r>
                <a:rPr lang="en-US" altLang="ja-JP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hoạch</a:t>
              </a:r>
              <a:endParaRPr kumimoji="1" lang="ja-JP" alt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6" name="コネクタ: カギ線 25">
            <a:extLst>
              <a:ext uri="{FF2B5EF4-FFF2-40B4-BE49-F238E27FC236}">
                <a16:creationId xmlns="" xmlns:a16="http://schemas.microsoft.com/office/drawing/2014/main" id="{95CB5568-48C5-4FFF-841F-95DC9974DF3E}"/>
              </a:ext>
            </a:extLst>
          </p:cNvPr>
          <p:cNvCxnSpPr>
            <a:cxnSpLocks/>
            <a:stCxn id="7" idx="3"/>
            <a:endCxn id="20" idx="1"/>
          </p:cNvCxnSpPr>
          <p:nvPr/>
        </p:nvCxnSpPr>
        <p:spPr>
          <a:xfrm>
            <a:off x="3967925" y="5166786"/>
            <a:ext cx="1289435" cy="46102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コネクタ: カギ線 26">
            <a:extLst>
              <a:ext uri="{FF2B5EF4-FFF2-40B4-BE49-F238E27FC236}">
                <a16:creationId xmlns="" xmlns:a16="http://schemas.microsoft.com/office/drawing/2014/main" id="{54AEE15B-6D2E-4FC6-9E07-28268DC7002D}"/>
              </a:ext>
            </a:extLst>
          </p:cNvPr>
          <p:cNvCxnSpPr>
            <a:cxnSpLocks/>
            <a:stCxn id="7" idx="3"/>
            <a:endCxn id="25" idx="1"/>
          </p:cNvCxnSpPr>
          <p:nvPr/>
        </p:nvCxnSpPr>
        <p:spPr>
          <a:xfrm>
            <a:off x="3967925" y="5166786"/>
            <a:ext cx="1267295" cy="73408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コネクタ: カギ線 27">
            <a:extLst>
              <a:ext uri="{FF2B5EF4-FFF2-40B4-BE49-F238E27FC236}">
                <a16:creationId xmlns="" xmlns:a16="http://schemas.microsoft.com/office/drawing/2014/main" id="{23C9A1DA-970F-44A0-814F-6608ECC886B7}"/>
              </a:ext>
            </a:extLst>
          </p:cNvPr>
          <p:cNvCxnSpPr>
            <a:cxnSpLocks/>
            <a:stCxn id="7" idx="3"/>
            <a:endCxn id="23" idx="1"/>
          </p:cNvCxnSpPr>
          <p:nvPr/>
        </p:nvCxnSpPr>
        <p:spPr>
          <a:xfrm>
            <a:off x="3967925" y="5166786"/>
            <a:ext cx="1279310" cy="104227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コネクタ: カギ線 72">
            <a:extLst>
              <a:ext uri="{FF2B5EF4-FFF2-40B4-BE49-F238E27FC236}">
                <a16:creationId xmlns="" xmlns:a16="http://schemas.microsoft.com/office/drawing/2014/main" id="{7947FAD8-D3A4-4FC7-8F1F-88E1EDB32C81}"/>
              </a:ext>
            </a:extLst>
          </p:cNvPr>
          <p:cNvCxnSpPr>
            <a:cxnSpLocks/>
            <a:stCxn id="6" idx="3"/>
            <a:endCxn id="7" idx="0"/>
          </p:cNvCxnSpPr>
          <p:nvPr/>
        </p:nvCxnSpPr>
        <p:spPr>
          <a:xfrm>
            <a:off x="2395995" y="4942488"/>
            <a:ext cx="830719" cy="107023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正方形/長方形 106">
            <a:extLst>
              <a:ext uri="{FF2B5EF4-FFF2-40B4-BE49-F238E27FC236}">
                <a16:creationId xmlns="" xmlns:a16="http://schemas.microsoft.com/office/drawing/2014/main" id="{5E260CC9-66B5-40A1-9ACB-DBEABCFD6CB9}"/>
              </a:ext>
            </a:extLst>
          </p:cNvPr>
          <p:cNvSpPr/>
          <p:nvPr/>
        </p:nvSpPr>
        <p:spPr>
          <a:xfrm>
            <a:off x="5227332" y="4837612"/>
            <a:ext cx="3354605" cy="28254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en-US" altLang="ja-JP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MPA: </a:t>
            </a:r>
            <a:r>
              <a:rPr kumimoji="1"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kumimoji="1" lang="ja-JP" alt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9" name="コネクタ: カギ線 108">
            <a:extLst>
              <a:ext uri="{FF2B5EF4-FFF2-40B4-BE49-F238E27FC236}">
                <a16:creationId xmlns="" xmlns:a16="http://schemas.microsoft.com/office/drawing/2014/main" id="{9F9A25AD-0A16-4019-9417-8D14EE383008}"/>
              </a:ext>
            </a:extLst>
          </p:cNvPr>
          <p:cNvCxnSpPr>
            <a:cxnSpLocks/>
            <a:stCxn id="7" idx="0"/>
            <a:endCxn id="107" idx="1"/>
          </p:cNvCxnSpPr>
          <p:nvPr/>
        </p:nvCxnSpPr>
        <p:spPr>
          <a:xfrm rot="5400000" flipH="1" flipV="1">
            <a:off x="4191710" y="4013889"/>
            <a:ext cx="70626" cy="2000618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矢印: 左 113">
            <a:extLst>
              <a:ext uri="{FF2B5EF4-FFF2-40B4-BE49-F238E27FC236}">
                <a16:creationId xmlns="" xmlns:a16="http://schemas.microsoft.com/office/drawing/2014/main" id="{09A53700-AD7D-47A8-8E56-E47B0DE88E28}"/>
              </a:ext>
            </a:extLst>
          </p:cNvPr>
          <p:cNvSpPr/>
          <p:nvPr/>
        </p:nvSpPr>
        <p:spPr>
          <a:xfrm rot="-1140000">
            <a:off x="4007008" y="5119648"/>
            <a:ext cx="1297887" cy="160128"/>
          </a:xfrm>
          <a:prstGeom prst="leftArrow">
            <a:avLst/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矢印: 下 114">
            <a:extLst>
              <a:ext uri="{FF2B5EF4-FFF2-40B4-BE49-F238E27FC236}">
                <a16:creationId xmlns="" xmlns:a16="http://schemas.microsoft.com/office/drawing/2014/main" id="{68A18918-4AA6-4650-AA4C-B7C3853416F1}"/>
              </a:ext>
            </a:extLst>
          </p:cNvPr>
          <p:cNvSpPr/>
          <p:nvPr/>
        </p:nvSpPr>
        <p:spPr>
          <a:xfrm>
            <a:off x="5555974" y="5056496"/>
            <a:ext cx="250674" cy="294560"/>
          </a:xfrm>
          <a:prstGeom prst="downArrow">
            <a:avLst/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6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="" xmlns:a16="http://schemas.microsoft.com/office/drawing/2014/main" id="{24F9C614-9991-4E03-9D35-B4F87862CE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〔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〕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611E05B1-FB72-4914-A7AD-662090F0D28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87738" y="604292"/>
            <a:ext cx="8917343" cy="1231813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đốc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Kaizen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Kaizen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(PMO)</a:t>
            </a:r>
            <a:endParaRPr lang="en-US" altLang="ja-JP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endParaRPr lang="en-US" altLang="ja-JP" sz="1800" dirty="0">
              <a:latin typeface="Times New Roman" pitchFamily="18" charset="0"/>
              <a:cs typeface="Times New Roman" pitchFamily="18" charset="0"/>
            </a:endParaRPr>
          </a:p>
          <a:p>
            <a:endParaRPr kumimoji="1" lang="ja-JP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グループ化 46">
            <a:extLst>
              <a:ext uri="{FF2B5EF4-FFF2-40B4-BE49-F238E27FC236}">
                <a16:creationId xmlns="" xmlns:a16="http://schemas.microsoft.com/office/drawing/2014/main" id="{3E4532DB-30F0-4519-B2F0-AB12E58CC298}"/>
              </a:ext>
            </a:extLst>
          </p:cNvPr>
          <p:cNvGrpSpPr/>
          <p:nvPr/>
        </p:nvGrpSpPr>
        <p:grpSpPr>
          <a:xfrm>
            <a:off x="187738" y="1858617"/>
            <a:ext cx="8768524" cy="4561193"/>
            <a:chOff x="218892" y="1348599"/>
            <a:chExt cx="8768524" cy="5091090"/>
          </a:xfrm>
        </p:grpSpPr>
        <p:sp>
          <p:nvSpPr>
            <p:cNvPr id="6" name="矢印: 五方向 5">
              <a:extLst>
                <a:ext uri="{FF2B5EF4-FFF2-40B4-BE49-F238E27FC236}">
                  <a16:creationId xmlns="" xmlns:a16="http://schemas.microsoft.com/office/drawing/2014/main" id="{F3380F09-9DB3-414E-98AD-F65F7F085B7B}"/>
                </a:ext>
              </a:extLst>
            </p:cNvPr>
            <p:cNvSpPr/>
            <p:nvPr/>
          </p:nvSpPr>
          <p:spPr>
            <a:xfrm>
              <a:off x="531147" y="1916617"/>
              <a:ext cx="570246" cy="343892"/>
            </a:xfrm>
            <a:prstGeom prst="homePlat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7200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ja-JP" sz="11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altLang="ja-JP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1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lập</a:t>
              </a:r>
              <a:r>
                <a:rPr lang="en-US" altLang="ja-JP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 “</a:t>
              </a:r>
              <a:r>
                <a:rPr lang="en-US" altLang="ja-JP" sz="11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altLang="ja-JP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1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altLang="ja-JP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1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altLang="ja-JP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1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dự</a:t>
              </a:r>
              <a:r>
                <a:rPr lang="en-US" altLang="ja-JP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1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án</a:t>
              </a:r>
              <a:r>
                <a:rPr lang="en-US" altLang="ja-JP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KAIZEN”</a:t>
              </a:r>
              <a:endParaRPr kumimoji="1" lang="ja-JP" alt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矢印: 五方向 6">
              <a:extLst>
                <a:ext uri="{FF2B5EF4-FFF2-40B4-BE49-F238E27FC236}">
                  <a16:creationId xmlns="" xmlns:a16="http://schemas.microsoft.com/office/drawing/2014/main" id="{58AF6A02-55B7-4E4B-956D-30085F24C4F7}"/>
                </a:ext>
              </a:extLst>
            </p:cNvPr>
            <p:cNvSpPr/>
            <p:nvPr/>
          </p:nvSpPr>
          <p:spPr>
            <a:xfrm>
              <a:off x="1003467" y="2385790"/>
              <a:ext cx="673208" cy="478055"/>
            </a:xfrm>
            <a:prstGeom prst="homePlat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7200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ja-JP" sz="1400" dirty="0" err="1" smtClean="0">
                  <a:solidFill>
                    <a:schemeClr val="tx1"/>
                  </a:solidFill>
                </a:rPr>
                <a:t>Hướng</a:t>
              </a:r>
              <a:r>
                <a:rPr lang="en-US" altLang="ja-JP" sz="1400" dirty="0" smtClean="0">
                  <a:solidFill>
                    <a:schemeClr val="tx1"/>
                  </a:solidFill>
                </a:rPr>
                <a:t> </a:t>
              </a:r>
              <a:r>
                <a:rPr lang="en-US" altLang="ja-JP" sz="1400" dirty="0" err="1" smtClean="0">
                  <a:solidFill>
                    <a:schemeClr val="tx1"/>
                  </a:solidFill>
                </a:rPr>
                <a:t>dẫn</a:t>
              </a:r>
              <a:r>
                <a:rPr lang="en-US" altLang="ja-JP" sz="1400" dirty="0" smtClean="0">
                  <a:solidFill>
                    <a:schemeClr val="tx1"/>
                  </a:solidFill>
                </a:rPr>
                <a:t>(</a:t>
              </a:r>
              <a:r>
                <a:rPr lang="en-US" altLang="ja-JP" sz="1400" dirty="0" err="1" smtClean="0">
                  <a:solidFill>
                    <a:schemeClr val="tx1"/>
                  </a:solidFill>
                </a:rPr>
                <a:t>Đào</a:t>
              </a:r>
              <a:r>
                <a:rPr lang="en-US" altLang="ja-JP" sz="1400" dirty="0" smtClean="0">
                  <a:solidFill>
                    <a:schemeClr val="tx1"/>
                  </a:solidFill>
                </a:rPr>
                <a:t> </a:t>
              </a:r>
              <a:r>
                <a:rPr lang="en-US" altLang="ja-JP" sz="1400" dirty="0" err="1" smtClean="0">
                  <a:solidFill>
                    <a:schemeClr val="tx1"/>
                  </a:solidFill>
                </a:rPr>
                <a:t>tạo</a:t>
              </a:r>
              <a:r>
                <a:rPr lang="en-US" altLang="ja-JP" sz="1400" dirty="0" smtClean="0">
                  <a:solidFill>
                    <a:schemeClr val="tx1"/>
                  </a:solidFill>
                </a:rPr>
                <a:t>)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矢印: 五方向 7">
              <a:extLst>
                <a:ext uri="{FF2B5EF4-FFF2-40B4-BE49-F238E27FC236}">
                  <a16:creationId xmlns="" xmlns:a16="http://schemas.microsoft.com/office/drawing/2014/main" id="{2AA07A4F-06AE-47ED-9B53-DC76B32B292E}"/>
                </a:ext>
              </a:extLst>
            </p:cNvPr>
            <p:cNvSpPr/>
            <p:nvPr/>
          </p:nvSpPr>
          <p:spPr>
            <a:xfrm>
              <a:off x="1792886" y="2794763"/>
              <a:ext cx="2320175" cy="1172954"/>
            </a:xfrm>
            <a:prstGeom prst="homePlat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7200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ja-JP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〔</a:t>
              </a:r>
              <a:r>
                <a:rPr lang="en-US" altLang="ja-JP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A〕 </a:t>
              </a:r>
              <a:r>
                <a:rPr lang="en-US" altLang="ja-JP" sz="1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Đào</a:t>
              </a:r>
              <a:r>
                <a:rPr lang="en-US" altLang="ja-JP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altLang="ja-JP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altLang="ja-JP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altLang="ja-JP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ja-JP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KAIZEN </a:t>
              </a:r>
              <a:r>
                <a:rPr lang="en-US" altLang="ja-JP" sz="1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en-US" altLang="ja-JP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altLang="ja-JP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endParaRPr lang="en-US" altLang="ja-JP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altLang="ja-JP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altLang="ja-JP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altLang="ja-JP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altLang="ja-JP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矢印: 五方向 8">
              <a:extLst>
                <a:ext uri="{FF2B5EF4-FFF2-40B4-BE49-F238E27FC236}">
                  <a16:creationId xmlns="" xmlns:a16="http://schemas.microsoft.com/office/drawing/2014/main" id="{26E20032-D92A-4D7C-B3B6-75C4E4330A2C}"/>
                </a:ext>
              </a:extLst>
            </p:cNvPr>
            <p:cNvSpPr/>
            <p:nvPr/>
          </p:nvSpPr>
          <p:spPr>
            <a:xfrm>
              <a:off x="4291558" y="4302301"/>
              <a:ext cx="1910080" cy="1485777"/>
            </a:xfrm>
            <a:prstGeom prst="homePlat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7200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ja-JP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〔B〕</a:t>
              </a:r>
              <a:r>
                <a:rPr lang="ja-JP" altLang="en-US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　</a:t>
              </a:r>
              <a:r>
                <a:rPr lang="en-US" altLang="ja-JP" sz="1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Đào</a:t>
              </a:r>
              <a:r>
                <a:rPr lang="en-US" altLang="ja-JP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altLang="ja-JP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altLang="ja-JP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endPara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ja-JP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KAIZEN </a:t>
              </a:r>
              <a:r>
                <a:rPr lang="en-US" altLang="ja-JP" sz="1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altLang="ja-JP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cấp</a:t>
              </a:r>
              <a:r>
                <a:rPr lang="en-US" altLang="ja-JP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quản</a:t>
              </a:r>
              <a:r>
                <a:rPr lang="en-US" altLang="ja-JP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lý</a:t>
              </a:r>
              <a:endParaRPr lang="en-US" altLang="ja-JP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altLang="ja-JP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altLang="ja-JP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altLang="ja-JP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kumimoji="1" lang="ja-JP" alt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矢印: 五方向 10">
              <a:extLst>
                <a:ext uri="{FF2B5EF4-FFF2-40B4-BE49-F238E27FC236}">
                  <a16:creationId xmlns="" xmlns:a16="http://schemas.microsoft.com/office/drawing/2014/main" id="{E07DB4A6-8323-4510-80E4-F9F82D7C8DAF}"/>
                </a:ext>
              </a:extLst>
            </p:cNvPr>
            <p:cNvSpPr/>
            <p:nvPr/>
          </p:nvSpPr>
          <p:spPr>
            <a:xfrm>
              <a:off x="4267227" y="1924515"/>
              <a:ext cx="698896" cy="471509"/>
            </a:xfrm>
            <a:prstGeom prst="homePlat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7200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kumimoji="1" lang="en-US" altLang="ja-JP" sz="1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Phiên</a:t>
              </a:r>
              <a:r>
                <a:rPr kumimoji="1" lang="en-US" altLang="ja-JP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kumimoji="1" lang="en-US" altLang="ja-JP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endParaRPr lang="en-US" altLang="ja-JP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矢印: 五方向 13">
              <a:extLst>
                <a:ext uri="{FF2B5EF4-FFF2-40B4-BE49-F238E27FC236}">
                  <a16:creationId xmlns="" xmlns:a16="http://schemas.microsoft.com/office/drawing/2014/main" id="{1356F79C-4B2D-4F97-88E0-9520DF8498B4}"/>
                </a:ext>
              </a:extLst>
            </p:cNvPr>
            <p:cNvSpPr/>
            <p:nvPr/>
          </p:nvSpPr>
          <p:spPr>
            <a:xfrm>
              <a:off x="2898686" y="3490221"/>
              <a:ext cx="1392872" cy="387130"/>
            </a:xfrm>
            <a:prstGeom prst="homePlat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72000" tIns="10800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200"/>
                </a:lnSpc>
              </a:pPr>
              <a:r>
                <a:rPr lang="en-US" altLang="ja-JP" sz="11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Báo</a:t>
              </a:r>
              <a:r>
                <a:rPr lang="en-US" altLang="ja-JP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1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cáo</a:t>
              </a:r>
              <a:r>
                <a:rPr lang="en-US" altLang="ja-JP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1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altLang="ja-JP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1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giám</a:t>
              </a:r>
              <a:r>
                <a:rPr lang="en-US" altLang="ja-JP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lnSpc>
                  <a:spcPts val="1200"/>
                </a:lnSpc>
              </a:pPr>
              <a:r>
                <a:rPr lang="en-US" altLang="ja-JP" sz="11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Đốc</a:t>
              </a:r>
              <a:r>
                <a:rPr lang="en-US" altLang="ja-JP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1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altLang="ja-JP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1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altLang="ja-JP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&amp; </a:t>
              </a:r>
              <a:r>
                <a:rPr lang="en-US" altLang="ja-JP" sz="11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quản</a:t>
              </a:r>
              <a:r>
                <a:rPr lang="ja-JP" altLang="en-US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1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lý</a:t>
              </a:r>
              <a:endParaRPr lang="en-US" altLang="ja-JP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矢印: 五方向 14">
              <a:extLst>
                <a:ext uri="{FF2B5EF4-FFF2-40B4-BE49-F238E27FC236}">
                  <a16:creationId xmlns="" xmlns:a16="http://schemas.microsoft.com/office/drawing/2014/main" id="{96AD1B9F-E239-4070-B66F-D38E2E777F08}"/>
                </a:ext>
              </a:extLst>
            </p:cNvPr>
            <p:cNvSpPr/>
            <p:nvPr/>
          </p:nvSpPr>
          <p:spPr>
            <a:xfrm>
              <a:off x="4894025" y="5298816"/>
              <a:ext cx="1392872" cy="387130"/>
            </a:xfrm>
            <a:prstGeom prst="homePlat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72000" tIns="10800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200"/>
                </a:lnSpc>
              </a:pPr>
              <a:r>
                <a:rPr lang="vi-VN" altLang="ja-JP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Báo cáo cho giám </a:t>
              </a:r>
            </a:p>
            <a:p>
              <a:pPr>
                <a:lnSpc>
                  <a:spcPts val="1200"/>
                </a:lnSpc>
              </a:pPr>
              <a:r>
                <a:rPr lang="en-US" altLang="ja-JP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vi-VN" altLang="ja-JP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ốc </a:t>
              </a:r>
              <a:r>
                <a:rPr lang="vi-VN" altLang="ja-JP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&amp; quản lý</a:t>
              </a:r>
            </a:p>
          </p:txBody>
        </p:sp>
        <p:cxnSp>
          <p:nvCxnSpPr>
            <p:cNvPr id="17" name="コネクタ: カギ線 16">
              <a:extLst>
                <a:ext uri="{FF2B5EF4-FFF2-40B4-BE49-F238E27FC236}">
                  <a16:creationId xmlns="" xmlns:a16="http://schemas.microsoft.com/office/drawing/2014/main" id="{E29DF23B-2017-4F0D-8DE3-1F5DF50A0243}"/>
                </a:ext>
              </a:extLst>
            </p:cNvPr>
            <p:cNvCxnSpPr>
              <a:cxnSpLocks/>
              <a:stCxn id="14" idx="3"/>
              <a:endCxn id="8" idx="3"/>
            </p:cNvCxnSpPr>
            <p:nvPr/>
          </p:nvCxnSpPr>
          <p:spPr>
            <a:xfrm flipH="1" flipV="1">
              <a:off x="4113061" y="3381241"/>
              <a:ext cx="178497" cy="302545"/>
            </a:xfrm>
            <a:prstGeom prst="bentConnector3">
              <a:avLst>
                <a:gd name="adj1" fmla="val -128069"/>
              </a:avLst>
            </a:prstGeom>
            <a:ln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コネクタ: カギ線 21">
              <a:extLst>
                <a:ext uri="{FF2B5EF4-FFF2-40B4-BE49-F238E27FC236}">
                  <a16:creationId xmlns="" xmlns:a16="http://schemas.microsoft.com/office/drawing/2014/main" id="{6148C0B9-D5A1-4001-82E4-7CD20C19C445}"/>
                </a:ext>
              </a:extLst>
            </p:cNvPr>
            <p:cNvCxnSpPr>
              <a:cxnSpLocks/>
              <a:stCxn id="15" idx="3"/>
              <a:endCxn id="9" idx="3"/>
            </p:cNvCxnSpPr>
            <p:nvPr/>
          </p:nvCxnSpPr>
          <p:spPr>
            <a:xfrm flipH="1" flipV="1">
              <a:off x="6201638" y="5045190"/>
              <a:ext cx="85259" cy="447191"/>
            </a:xfrm>
            <a:prstGeom prst="bentConnector3">
              <a:avLst>
                <a:gd name="adj1" fmla="val -268124"/>
              </a:avLst>
            </a:prstGeom>
            <a:ln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>
              <a:extLst>
                <a:ext uri="{FF2B5EF4-FFF2-40B4-BE49-F238E27FC236}">
                  <a16:creationId xmlns="" xmlns:a16="http://schemas.microsoft.com/office/drawing/2014/main" id="{3FDB64F4-39CB-411F-A84C-3544AD2CD6D5}"/>
                </a:ext>
              </a:extLst>
            </p:cNvPr>
            <p:cNvSpPr txBox="1"/>
            <p:nvPr/>
          </p:nvSpPr>
          <p:spPr>
            <a:xfrm>
              <a:off x="4043288" y="3159829"/>
              <a:ext cx="2641600" cy="343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err="1" smtClean="0"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kumimoji="1" lang="en-US" altLang="ja-JP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400" dirty="0" err="1" smtClean="0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kumimoji="1" lang="en-US" altLang="ja-JP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400" dirty="0" err="1" smtClean="0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kumimoji="1" lang="en-US" altLang="ja-JP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400" dirty="0" err="1" smtClean="0"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kumimoji="1" lang="en-US" altLang="ja-JP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400" dirty="0" err="1" smtClean="0">
                  <a:latin typeface="Times New Roman" pitchFamily="18" charset="0"/>
                  <a:cs typeface="Times New Roman" pitchFamily="18" charset="0"/>
                </a:rPr>
                <a:t>kỳ</a:t>
              </a:r>
              <a:endParaRPr kumimoji="1" lang="ja-JP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="" xmlns:a16="http://schemas.microsoft.com/office/drawing/2014/main" id="{C7CA797D-32E1-48D9-9AF7-66B73C0428E1}"/>
                </a:ext>
              </a:extLst>
            </p:cNvPr>
            <p:cNvSpPr txBox="1"/>
            <p:nvPr/>
          </p:nvSpPr>
          <p:spPr>
            <a:xfrm>
              <a:off x="5889211" y="4789645"/>
              <a:ext cx="2641600" cy="343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err="1" smtClean="0"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kumimoji="1" lang="en-US" altLang="ja-JP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400" dirty="0" err="1" smtClean="0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kumimoji="1" lang="en-US" altLang="ja-JP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400" dirty="0" err="1" smtClean="0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kumimoji="1" lang="en-US" altLang="ja-JP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400" dirty="0" err="1" smtClean="0"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kumimoji="1" lang="en-US" altLang="ja-JP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400" dirty="0" err="1" smtClean="0">
                  <a:latin typeface="Times New Roman" pitchFamily="18" charset="0"/>
                  <a:cs typeface="Times New Roman" pitchFamily="18" charset="0"/>
                </a:rPr>
                <a:t>kỳ</a:t>
              </a:r>
              <a:endParaRPr kumimoji="1" lang="ja-JP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6" name="グループ化 35">
              <a:extLst>
                <a:ext uri="{FF2B5EF4-FFF2-40B4-BE49-F238E27FC236}">
                  <a16:creationId xmlns="" xmlns:a16="http://schemas.microsoft.com/office/drawing/2014/main" id="{38D896ED-BDB8-42B8-A2E9-66F46A506BDF}"/>
                </a:ext>
              </a:extLst>
            </p:cNvPr>
            <p:cNvGrpSpPr/>
            <p:nvPr/>
          </p:nvGrpSpPr>
          <p:grpSpPr>
            <a:xfrm>
              <a:off x="535408" y="3886815"/>
              <a:ext cx="2627522" cy="2438828"/>
              <a:chOff x="535408" y="3886815"/>
              <a:chExt cx="2627522" cy="2438828"/>
            </a:xfrm>
          </p:grpSpPr>
          <p:sp>
            <p:nvSpPr>
              <p:cNvPr id="35" name="吹き出し: 角を丸めた四角形 34">
                <a:extLst>
                  <a:ext uri="{FF2B5EF4-FFF2-40B4-BE49-F238E27FC236}">
                    <a16:creationId xmlns="" xmlns:a16="http://schemas.microsoft.com/office/drawing/2014/main" id="{E21B0C95-9A5D-4C36-91D0-28231CF84C7A}"/>
                  </a:ext>
                </a:extLst>
              </p:cNvPr>
              <p:cNvSpPr/>
              <p:nvPr/>
            </p:nvSpPr>
            <p:spPr>
              <a:xfrm>
                <a:off x="548099" y="3892378"/>
                <a:ext cx="2614831" cy="2433265"/>
              </a:xfrm>
              <a:prstGeom prst="wedgeRoundRectCallout">
                <a:avLst>
                  <a:gd name="adj1" fmla="val 123760"/>
                  <a:gd name="adj2" fmla="val 115"/>
                  <a:gd name="adj3" fmla="val 16667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ja-JP" altLang="en-US" sz="1400" dirty="0">
                    <a:solidFill>
                      <a:schemeClr val="bg1"/>
                    </a:solidFill>
                  </a:rPr>
                  <a:t>■</a:t>
                </a:r>
                <a:r>
                  <a:rPr lang="en-US" altLang="ja-JP" sz="1400" dirty="0">
                    <a:solidFill>
                      <a:schemeClr val="bg1"/>
                    </a:solidFill>
                  </a:rPr>
                  <a:t>Clarify the problems</a:t>
                </a:r>
              </a:p>
              <a:p>
                <a:pPr marL="182563" indent="-182563"/>
                <a:r>
                  <a:rPr lang="ja-JP" altLang="en-US" sz="1400" dirty="0">
                    <a:solidFill>
                      <a:schemeClr val="bg1"/>
                    </a:solidFill>
                  </a:rPr>
                  <a:t>　</a:t>
                </a:r>
                <a:r>
                  <a:rPr lang="en-US" altLang="ja-JP" sz="1400" dirty="0">
                    <a:solidFill>
                      <a:schemeClr val="bg1"/>
                    </a:solidFill>
                  </a:rPr>
                  <a:t>-</a:t>
                </a:r>
                <a:r>
                  <a:rPr lang="ja-JP" alt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ja-JP" sz="1400" dirty="0">
                    <a:solidFill>
                      <a:schemeClr val="bg1"/>
                    </a:solidFill>
                  </a:rPr>
                  <a:t>The facts with reasoning</a:t>
                </a:r>
              </a:p>
              <a:p>
                <a:r>
                  <a:rPr lang="en-US" altLang="ja-JP" sz="1400" dirty="0">
                    <a:solidFill>
                      <a:schemeClr val="bg1"/>
                    </a:solidFill>
                  </a:rPr>
                  <a:t> </a:t>
                </a:r>
                <a:r>
                  <a:rPr lang="ja-JP" altLang="en-US" sz="1400" dirty="0">
                    <a:solidFill>
                      <a:schemeClr val="bg1"/>
                    </a:solidFill>
                  </a:rPr>
                  <a:t>■</a:t>
                </a:r>
                <a:r>
                  <a:rPr lang="en-US" altLang="ja-JP" sz="1400" dirty="0">
                    <a:solidFill>
                      <a:schemeClr val="bg1"/>
                    </a:solidFill>
                  </a:rPr>
                  <a:t>What and how to solve</a:t>
                </a:r>
              </a:p>
              <a:p>
                <a:r>
                  <a:rPr lang="en-US" altLang="ja-JP" sz="1400" dirty="0">
                    <a:solidFill>
                      <a:schemeClr val="bg1"/>
                    </a:solidFill>
                  </a:rPr>
                  <a:t>  - Strategy for improvement</a:t>
                </a:r>
              </a:p>
              <a:p>
                <a:r>
                  <a:rPr lang="en-US" altLang="ja-JP" sz="1400" dirty="0">
                    <a:solidFill>
                      <a:schemeClr val="bg1"/>
                    </a:solidFill>
                  </a:rPr>
                  <a:t>  - Expected effects</a:t>
                </a:r>
              </a:p>
              <a:p>
                <a:r>
                  <a:rPr lang="ja-JP" altLang="en-US" sz="1400" dirty="0">
                    <a:solidFill>
                      <a:schemeClr val="bg1"/>
                    </a:solidFill>
                  </a:rPr>
                  <a:t>　</a:t>
                </a:r>
                <a:r>
                  <a:rPr lang="en-US" altLang="ja-JP" sz="1400" dirty="0">
                    <a:solidFill>
                      <a:schemeClr val="bg1"/>
                    </a:solidFill>
                  </a:rPr>
                  <a:t>- Action Plan to solve</a:t>
                </a:r>
              </a:p>
              <a:p>
                <a:r>
                  <a:rPr lang="en-US" altLang="ja-JP" sz="1400" dirty="0">
                    <a:solidFill>
                      <a:schemeClr val="bg1"/>
                    </a:solidFill>
                  </a:rPr>
                  <a:t>    * Immediate  measures</a:t>
                </a:r>
              </a:p>
              <a:p>
                <a:r>
                  <a:rPr lang="en-US" altLang="ja-JP" sz="1400" dirty="0">
                    <a:solidFill>
                      <a:schemeClr val="bg1"/>
                    </a:solidFill>
                  </a:rPr>
                  <a:t>    * Investment measures</a:t>
                </a:r>
              </a:p>
              <a:p>
                <a:r>
                  <a:rPr lang="en-US" altLang="ja-JP" sz="1400" dirty="0">
                    <a:solidFill>
                      <a:schemeClr val="bg1"/>
                    </a:solidFill>
                  </a:rPr>
                  <a:t>  - Methods &amp; Technology</a:t>
                </a:r>
              </a:p>
            </p:txBody>
          </p:sp>
          <p:sp>
            <p:nvSpPr>
              <p:cNvPr id="33" name="吹き出し: 角を丸めた四角形 32">
                <a:extLst>
                  <a:ext uri="{FF2B5EF4-FFF2-40B4-BE49-F238E27FC236}">
                    <a16:creationId xmlns="" xmlns:a16="http://schemas.microsoft.com/office/drawing/2014/main" id="{15CCB362-8EEA-4FA9-876E-507EFC6025ED}"/>
                  </a:ext>
                </a:extLst>
              </p:cNvPr>
              <p:cNvSpPr/>
              <p:nvPr/>
            </p:nvSpPr>
            <p:spPr>
              <a:xfrm>
                <a:off x="535408" y="3886815"/>
                <a:ext cx="2614827" cy="2433265"/>
              </a:xfrm>
              <a:prstGeom prst="wedgeRoundRectCallout">
                <a:avLst>
                  <a:gd name="adj1" fmla="val 38784"/>
                  <a:gd name="adj2" fmla="val -81138"/>
                  <a:gd name="adj3" fmla="val 16667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ja-JP" altLang="en-US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■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rõ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vấn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đề</a:t>
                </a:r>
                <a:endParaRPr lang="en-US" altLang="ja-JP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82563" indent="-182563"/>
                <a:r>
                  <a:rPr lang="ja-JP" altLang="en-US" sz="1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　</a:t>
                </a:r>
                <a:r>
                  <a:rPr lang="en-US" altLang="ja-JP" sz="1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ja-JP" altLang="en-US" sz="1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Đưa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trạng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kèm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lý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do</a:t>
                </a:r>
                <a:endParaRPr lang="en-US" altLang="ja-JP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ja-JP" altLang="en-US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■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thế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quyết</a:t>
                </a:r>
                <a:endParaRPr lang="en-US" altLang="ja-JP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ja-JP" sz="11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ấn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-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Chiến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lược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cải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thiện</a:t>
                </a:r>
                <a:endParaRPr lang="en-US" altLang="ja-JP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altLang="ja-JP" sz="1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kết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đợi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en-US" altLang="ja-JP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ja-JP" altLang="en-US" sz="1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　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Kế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hoạch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altLang="ja-JP" sz="1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altLang="ja-JP" sz="1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quyết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vấn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đề</a:t>
                </a:r>
                <a:endParaRPr lang="en-US" altLang="ja-JP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ja-JP" sz="1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altLang="ja-JP" sz="1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*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pháp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quyết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nhanh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lập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tức</a:t>
                </a:r>
                <a:endParaRPr lang="en-US" altLang="ja-JP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ja-JP" sz="1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*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pháp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quyết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altLang="ja-JP" sz="1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đầu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tư</a:t>
                </a:r>
                <a:endParaRPr lang="en-US" altLang="ja-JP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,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gian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lâu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dài</a:t>
                </a:r>
                <a:endParaRPr lang="en-US" altLang="ja-JP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ja-JP" sz="1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-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pháp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&amp;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1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nghệ</a:t>
                </a:r>
                <a:endParaRPr lang="en-US" altLang="ja-JP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8" name="テキスト ボックス 27">
              <a:extLst>
                <a:ext uri="{FF2B5EF4-FFF2-40B4-BE49-F238E27FC236}">
                  <a16:creationId xmlns="" xmlns:a16="http://schemas.microsoft.com/office/drawing/2014/main" id="{558A5115-4C0E-451A-8701-31A382240177}"/>
                </a:ext>
              </a:extLst>
            </p:cNvPr>
            <p:cNvSpPr txBox="1"/>
            <p:nvPr/>
          </p:nvSpPr>
          <p:spPr>
            <a:xfrm>
              <a:off x="1792886" y="1462645"/>
              <a:ext cx="2063732" cy="343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ja-JP" sz="14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VD</a:t>
              </a:r>
              <a:r>
                <a:rPr kumimoji="1" lang="en-US" altLang="ja-JP" sz="14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)1 </a:t>
              </a:r>
              <a:r>
                <a:rPr kumimoji="1" lang="en-US" altLang="ja-JP" sz="1400" dirty="0" err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endParaRPr kumimoji="1" lang="ja-JP" altLang="en-US" sz="1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="" xmlns:a16="http://schemas.microsoft.com/office/drawing/2014/main" id="{D8AB5672-5780-4C3F-A3E0-FA6C6C940B8C}"/>
                </a:ext>
              </a:extLst>
            </p:cNvPr>
            <p:cNvSpPr txBox="1"/>
            <p:nvPr/>
          </p:nvSpPr>
          <p:spPr>
            <a:xfrm>
              <a:off x="4242694" y="1478280"/>
              <a:ext cx="2063732" cy="343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ja-JP" sz="14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VD</a:t>
              </a:r>
              <a:r>
                <a:rPr kumimoji="1" lang="en-US" altLang="ja-JP" sz="14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)1 </a:t>
              </a:r>
              <a:r>
                <a:rPr kumimoji="1" lang="en-US" altLang="ja-JP" sz="1400" dirty="0" err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endParaRPr kumimoji="1" lang="ja-JP" altLang="en-US" sz="1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5" name="グループ化 44">
              <a:extLst>
                <a:ext uri="{FF2B5EF4-FFF2-40B4-BE49-F238E27FC236}">
                  <a16:creationId xmlns="" xmlns:a16="http://schemas.microsoft.com/office/drawing/2014/main" id="{6E80FAD8-123E-4555-A5AA-9ADBDFE7A66C}"/>
                </a:ext>
              </a:extLst>
            </p:cNvPr>
            <p:cNvGrpSpPr/>
            <p:nvPr/>
          </p:nvGrpSpPr>
          <p:grpSpPr>
            <a:xfrm>
              <a:off x="218892" y="1348599"/>
              <a:ext cx="8762812" cy="5091090"/>
              <a:chOff x="218892" y="1348599"/>
              <a:chExt cx="8762812" cy="5091090"/>
            </a:xfrm>
          </p:grpSpPr>
          <p:grpSp>
            <p:nvGrpSpPr>
              <p:cNvPr id="18" name="グループ化 17">
                <a:extLst>
                  <a:ext uri="{FF2B5EF4-FFF2-40B4-BE49-F238E27FC236}">
                    <a16:creationId xmlns="" xmlns:a16="http://schemas.microsoft.com/office/drawing/2014/main" id="{9211FF4C-FBC2-4511-BE8F-1A1BE0215FCE}"/>
                  </a:ext>
                </a:extLst>
              </p:cNvPr>
              <p:cNvGrpSpPr/>
              <p:nvPr/>
            </p:nvGrpSpPr>
            <p:grpSpPr>
              <a:xfrm>
                <a:off x="218892" y="1348599"/>
                <a:ext cx="8762812" cy="5089984"/>
                <a:chOff x="226656" y="1354181"/>
                <a:chExt cx="8762812" cy="5089984"/>
              </a:xfrm>
            </p:grpSpPr>
            <p:grpSp>
              <p:nvGrpSpPr>
                <p:cNvPr id="13" name="グループ化 12">
                  <a:extLst>
                    <a:ext uri="{FF2B5EF4-FFF2-40B4-BE49-F238E27FC236}">
                      <a16:creationId xmlns="" xmlns:a16="http://schemas.microsoft.com/office/drawing/2014/main" id="{7D634162-1998-42AC-A67F-466E8D21B862}"/>
                    </a:ext>
                  </a:extLst>
                </p:cNvPr>
                <p:cNvGrpSpPr/>
                <p:nvPr/>
              </p:nvGrpSpPr>
              <p:grpSpPr>
                <a:xfrm>
                  <a:off x="226656" y="1354181"/>
                  <a:ext cx="8762812" cy="4977044"/>
                  <a:chOff x="226656" y="1354181"/>
                  <a:chExt cx="8762812" cy="4582543"/>
                </a:xfrm>
              </p:grpSpPr>
              <p:cxnSp>
                <p:nvCxnSpPr>
                  <p:cNvPr id="5" name="直線矢印コネクタ 4">
                    <a:extLst>
                      <a:ext uri="{FF2B5EF4-FFF2-40B4-BE49-F238E27FC236}">
                        <a16:creationId xmlns="" xmlns:a16="http://schemas.microsoft.com/office/drawing/2014/main" id="{153093CC-DACB-4717-9BE9-2E4A9BAFBF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6656" y="1756684"/>
                    <a:ext cx="8762812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直線コネクタ 9">
                    <a:extLst>
                      <a:ext uri="{FF2B5EF4-FFF2-40B4-BE49-F238E27FC236}">
                        <a16:creationId xmlns="" xmlns:a16="http://schemas.microsoft.com/office/drawing/2014/main" id="{E6762750-E9B2-4400-B677-7D4F2ABA45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5288" y="1354181"/>
                    <a:ext cx="0" cy="45825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" name="テキスト ボックス 11">
                    <a:extLst>
                      <a:ext uri="{FF2B5EF4-FFF2-40B4-BE49-F238E27FC236}">
                        <a16:creationId xmlns="" xmlns:a16="http://schemas.microsoft.com/office/drawing/2014/main" id="{E5418C8E-9251-4CF4-9185-692A8DD14FB1}"/>
                      </a:ext>
                    </a:extLst>
                  </p:cNvPr>
                  <p:cNvSpPr txBox="1"/>
                  <p:nvPr/>
                </p:nvSpPr>
                <p:spPr>
                  <a:xfrm>
                    <a:off x="387705" y="1439349"/>
                    <a:ext cx="1381539" cy="3163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1400" dirty="0" smtClean="0">
                        <a:latin typeface="Times New Roman" pitchFamily="18" charset="0"/>
                        <a:cs typeface="Times New Roman" pitchFamily="18" charset="0"/>
                      </a:rPr>
                      <a:t>1 </a:t>
                    </a:r>
                    <a:r>
                      <a:rPr kumimoji="1" lang="en-US" altLang="ja-JP" sz="1400" dirty="0" err="1" smtClean="0">
                        <a:latin typeface="Times New Roman" pitchFamily="18" charset="0"/>
                        <a:cs typeface="Times New Roman" pitchFamily="18" charset="0"/>
                      </a:rPr>
                      <a:t>hoặc</a:t>
                    </a:r>
                    <a:r>
                      <a:rPr kumimoji="1" lang="en-US" altLang="ja-JP" sz="1400" dirty="0" smtClean="0">
                        <a:latin typeface="Times New Roman" pitchFamily="18" charset="0"/>
                        <a:cs typeface="Times New Roman" pitchFamily="18" charset="0"/>
                      </a:rPr>
                      <a:t> 2 </a:t>
                    </a:r>
                    <a:r>
                      <a:rPr kumimoji="1" lang="en-US" altLang="ja-JP" sz="1400" dirty="0" err="1" smtClean="0">
                        <a:latin typeface="Times New Roman" pitchFamily="18" charset="0"/>
                        <a:cs typeface="Times New Roman" pitchFamily="18" charset="0"/>
                      </a:rPr>
                      <a:t>tuần</a:t>
                    </a:r>
                    <a:endParaRPr kumimoji="1" lang="ja-JP" altLang="en-US" sz="14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cxnSp>
              <p:nvCxnSpPr>
                <p:cNvPr id="19" name="直線コネクタ 18">
                  <a:extLst>
                    <a:ext uri="{FF2B5EF4-FFF2-40B4-BE49-F238E27FC236}">
                      <a16:creationId xmlns="" xmlns:a16="http://schemas.microsoft.com/office/drawing/2014/main" id="{9136E47A-26D7-4B05-8103-1B46A43F87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17422" y="1354181"/>
                  <a:ext cx="0" cy="508998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" name="直線コネクタ 25">
                <a:extLst>
                  <a:ext uri="{FF2B5EF4-FFF2-40B4-BE49-F238E27FC236}">
                    <a16:creationId xmlns="" xmlns:a16="http://schemas.microsoft.com/office/drawing/2014/main" id="{C2320E2B-A4D8-471D-B6CF-2D7BF267E2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9705" y="1426191"/>
                <a:ext cx="0" cy="4977044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>
                <a:extLst>
                  <a:ext uri="{FF2B5EF4-FFF2-40B4-BE49-F238E27FC236}">
                    <a16:creationId xmlns="" xmlns:a16="http://schemas.microsoft.com/office/drawing/2014/main" id="{B42BD781-5B17-410B-BD39-77636E35DF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7877" y="1462645"/>
                <a:ext cx="0" cy="4977044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>
                <a:extLst>
                  <a:ext uri="{FF2B5EF4-FFF2-40B4-BE49-F238E27FC236}">
                    <a16:creationId xmlns="" xmlns:a16="http://schemas.microsoft.com/office/drawing/2014/main" id="{2341AA87-C70C-49D9-BA4C-4961FB2044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0306" y="1461539"/>
                <a:ext cx="0" cy="4977044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矢印: 五方向 39">
              <a:extLst>
                <a:ext uri="{FF2B5EF4-FFF2-40B4-BE49-F238E27FC236}">
                  <a16:creationId xmlns="" xmlns:a16="http://schemas.microsoft.com/office/drawing/2014/main" id="{9DE0393A-8608-4CB5-B3BD-E62F823F3CA4}"/>
                </a:ext>
              </a:extLst>
            </p:cNvPr>
            <p:cNvSpPr/>
            <p:nvPr/>
          </p:nvSpPr>
          <p:spPr>
            <a:xfrm>
              <a:off x="6814523" y="1924515"/>
              <a:ext cx="698896" cy="307777"/>
            </a:xfrm>
            <a:prstGeom prst="homePlat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7200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ja-JP" sz="1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Phiên</a:t>
              </a:r>
              <a:r>
                <a:rPr lang="en-US" altLang="ja-JP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altLang="ja-JP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endParaRPr kumimoji="1" lang="ja-JP" alt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矢印: 五方向 40">
              <a:extLst>
                <a:ext uri="{FF2B5EF4-FFF2-40B4-BE49-F238E27FC236}">
                  <a16:creationId xmlns="" xmlns:a16="http://schemas.microsoft.com/office/drawing/2014/main" id="{03EBD719-ACAB-4A9E-AD1C-279B0924C954}"/>
                </a:ext>
              </a:extLst>
            </p:cNvPr>
            <p:cNvSpPr/>
            <p:nvPr/>
          </p:nvSpPr>
          <p:spPr>
            <a:xfrm>
              <a:off x="7070964" y="2313326"/>
              <a:ext cx="889439" cy="645110"/>
            </a:xfrm>
            <a:prstGeom prst="homePlat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7200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kumimoji="1" lang="en-US" altLang="ja-JP" sz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Khen</a:t>
              </a:r>
              <a:r>
                <a:rPr kumimoji="1" lang="en-US" altLang="ja-JP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thưởng</a:t>
              </a:r>
              <a:r>
                <a:rPr kumimoji="1" lang="en-US" altLang="ja-JP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endParaRPr kumimoji="1"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ja-JP" sz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ja-JP" sz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gười</a:t>
              </a:r>
              <a:r>
                <a:rPr lang="en-US" altLang="ja-JP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ja-JP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đóng</a:t>
              </a:r>
              <a:r>
                <a:rPr lang="en-US" altLang="ja-JP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góp</a:t>
              </a:r>
              <a:r>
                <a:rPr lang="en-US" altLang="ja-JP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altLang="ja-JP" sz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1" lang="en-US" altLang="ja-JP" sz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ích</a:t>
              </a:r>
              <a:r>
                <a:rPr kumimoji="1" lang="en-US" altLang="ja-JP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cực</a:t>
              </a:r>
              <a:endParaRPr kumimoji="1" lang="ja-JP" alt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楕円 41">
              <a:extLst>
                <a:ext uri="{FF2B5EF4-FFF2-40B4-BE49-F238E27FC236}">
                  <a16:creationId xmlns="" xmlns:a16="http://schemas.microsoft.com/office/drawing/2014/main" id="{169F9AAF-FD93-4CF2-A59C-5CEB0D0B2614}"/>
                </a:ext>
              </a:extLst>
            </p:cNvPr>
            <p:cNvSpPr/>
            <p:nvPr/>
          </p:nvSpPr>
          <p:spPr>
            <a:xfrm>
              <a:off x="1715374" y="1369721"/>
              <a:ext cx="4969508" cy="543846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3" name="思考の吹き出し: 雲形 42">
              <a:extLst>
                <a:ext uri="{FF2B5EF4-FFF2-40B4-BE49-F238E27FC236}">
                  <a16:creationId xmlns="" xmlns:a16="http://schemas.microsoft.com/office/drawing/2014/main" id="{2C423AFB-7A81-40AD-9764-402695473C3C}"/>
                </a:ext>
              </a:extLst>
            </p:cNvPr>
            <p:cNvSpPr/>
            <p:nvPr/>
          </p:nvSpPr>
          <p:spPr>
            <a:xfrm>
              <a:off x="5459974" y="3159829"/>
              <a:ext cx="3527442" cy="1278502"/>
            </a:xfrm>
            <a:prstGeom prst="cloudCallout">
              <a:avLst>
                <a:gd name="adj1" fmla="val -98056"/>
                <a:gd name="adj2" fmla="val -167894"/>
              </a:avLst>
            </a:prstGeom>
            <a:noFill/>
            <a:ln w="190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216000" rIns="0" rtlCol="0" anchor="ctr"/>
            <a:lstStyle/>
            <a:p>
              <a:pPr algn="ctr"/>
              <a:r>
                <a:rPr lang="en-US" altLang="ja-JP" sz="1400" dirty="0" err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Khung</a:t>
              </a:r>
              <a:r>
                <a:rPr lang="en-US" altLang="ja-JP" sz="14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dirty="0" err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en-US" altLang="ja-JP" sz="14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dirty="0" err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gian</a:t>
              </a:r>
              <a:r>
                <a:rPr lang="en-US" altLang="ja-JP" sz="14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dirty="0" err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altLang="ja-JP" sz="14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dirty="0" err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phụ</a:t>
              </a:r>
              <a:r>
                <a:rPr lang="en-US" altLang="ja-JP" sz="14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dirty="0" err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thuộc</a:t>
              </a:r>
              <a:r>
                <a:rPr lang="en-US" altLang="ja-JP" sz="14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dirty="0" err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altLang="ja-JP" sz="14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dirty="0" err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altLang="ja-JP" sz="14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altLang="ja-JP" sz="1400" dirty="0" err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altLang="ja-JP" sz="14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dirty="0" err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kiện</a:t>
              </a:r>
              <a:r>
                <a:rPr lang="en-US" altLang="ja-JP" sz="14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dirty="0" err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altLang="ja-JP" sz="14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:  </a:t>
              </a:r>
              <a:r>
                <a:rPr lang="en-US" altLang="ja-JP" sz="1400" dirty="0" err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altLang="ja-JP" sz="14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dirty="0" err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altLang="ja-JP" sz="14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dirty="0" err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altLang="ja-JP" sz="14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dirty="0" err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vấn</a:t>
              </a:r>
              <a:r>
                <a:rPr lang="en-US" altLang="ja-JP" sz="14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altLang="ja-JP" sz="1400" dirty="0" err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đều</a:t>
              </a:r>
              <a:r>
                <a:rPr lang="en-US" altLang="ja-JP" sz="14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ja-JP" sz="1400" dirty="0" err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altLang="ja-JP" sz="14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dirty="0" err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phức</a:t>
              </a:r>
              <a:r>
                <a:rPr lang="en-US" altLang="ja-JP" sz="14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dirty="0" err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tạp</a:t>
              </a:r>
              <a:r>
                <a:rPr lang="en-US" altLang="ja-JP" sz="14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dirty="0" err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altLang="ja-JP" sz="14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dirty="0" err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vấn</a:t>
              </a:r>
              <a:r>
                <a:rPr lang="en-US" altLang="ja-JP" sz="14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dirty="0" err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altLang="ja-JP" sz="14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, v.v.</a:t>
              </a:r>
              <a:endParaRPr lang="en-US" altLang="ja-JP" sz="1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="" xmlns:a16="http://schemas.microsoft.com/office/drawing/2014/main" id="{03F62C06-4E0E-40C7-90B6-B15CDB9D1D9E}"/>
                </a:ext>
              </a:extLst>
            </p:cNvPr>
            <p:cNvSpPr txBox="1"/>
            <p:nvPr/>
          </p:nvSpPr>
          <p:spPr>
            <a:xfrm>
              <a:off x="6775087" y="1506841"/>
              <a:ext cx="1381539" cy="343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kumimoji="1" lang="en-US" altLang="ja-JP" sz="1400" dirty="0" err="1" smtClean="0"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kumimoji="1" lang="en-US" altLang="ja-JP" sz="1400" dirty="0" smtClean="0"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kumimoji="1" lang="en-US" altLang="ja-JP" sz="1400" dirty="0" err="1" smtClean="0">
                  <a:latin typeface="Times New Roman" pitchFamily="18" charset="0"/>
                  <a:cs typeface="Times New Roman" pitchFamily="18" charset="0"/>
                </a:rPr>
                <a:t>tuần</a:t>
              </a:r>
              <a:endParaRPr kumimoji="1" lang="ja-JP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03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2"/>
          </p:nvPr>
        </p:nvSpPr>
        <p:spPr>
          <a:xfrm>
            <a:off x="262874" y="26446"/>
            <a:ext cx="8155912" cy="488708"/>
          </a:xfrm>
        </p:spPr>
        <p:txBody>
          <a:bodyPr/>
          <a:lstStyle/>
          <a:p>
            <a:r>
              <a:rPr kumimoji="1" lang="en-US" altLang="ja-JP" sz="2000" dirty="0" err="1" smtClean="0"/>
              <a:t>Các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 err="1" smtClean="0"/>
              <a:t>yếu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 err="1" smtClean="0"/>
              <a:t>tố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 err="1" smtClean="0"/>
              <a:t>quyết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 err="1" smtClean="0"/>
              <a:t>định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 err="1" smtClean="0"/>
              <a:t>quá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 err="1" smtClean="0"/>
              <a:t>trình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 err="1" smtClean="0"/>
              <a:t>thực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 err="1" smtClean="0"/>
              <a:t>hiện</a:t>
            </a:r>
            <a:r>
              <a:rPr kumimoji="1" lang="en-US" altLang="ja-JP" sz="2000" dirty="0" smtClean="0"/>
              <a:t> KAIZEN</a:t>
            </a:r>
            <a:endParaRPr kumimoji="1" lang="ja-JP" altLang="en-US" sz="2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1"/>
          </p:nvPr>
        </p:nvSpPr>
        <p:spPr>
          <a:xfrm>
            <a:off x="262874" y="646043"/>
            <a:ext cx="8722100" cy="5983357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đốc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MPA 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đốc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KAIZEN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MPA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KAIZEN”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đốc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MPA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KAIZEN  </a:t>
            </a: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  <a:p>
            <a:pPr marL="2114550" lvl="4" indent="-457200">
              <a:lnSpc>
                <a:spcPts val="800"/>
              </a:lnSpc>
              <a:buFont typeface="Wingdings" panose="05000000000000000000" pitchFamily="2" charset="2"/>
              <a:buChar char="Ü"/>
            </a:pP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PMO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endParaRPr lang="en-US" altLang="ja-JP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đốc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MPA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MPA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KAIZEN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KAIZEN.</a:t>
            </a: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KAIZEN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KAIZEN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KAIZEN</a:t>
            </a: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huyên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MPA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KAIZEN”</a:t>
            </a:r>
            <a:endParaRPr lang="en-US" altLang="ja-JP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14550" lvl="4" indent="-457200">
              <a:lnSpc>
                <a:spcPts val="800"/>
              </a:lnSpc>
              <a:buFont typeface="Wingdings" panose="05000000000000000000" pitchFamily="2" charset="2"/>
              <a:buChar char="Ü"/>
            </a:pP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nhuần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KAIZEN,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KAIZEN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u="sng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ja-JP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u="sng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ja-JP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u="sng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ja-JP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u="sng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u="sng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ja-JP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u="sng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KAIZEN  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vi-VN" altLang="ja-JP" dirty="0">
                <a:latin typeface="Times New Roman" pitchFamily="18" charset="0"/>
                <a:cs typeface="Times New Roman" pitchFamily="18" charset="0"/>
              </a:rPr>
              <a:t>Để làm rõ các tác động "trước &amp; sau" của KAIZEN, hãy thu thập dữ liệu và hình ảnh về tình trạng hiện </a:t>
            </a:r>
            <a:r>
              <a:rPr lang="vi-VN" altLang="ja-JP" dirty="0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vi-VN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ja-JP" dirty="0">
                <a:latin typeface="Times New Roman" pitchFamily="18" charset="0"/>
                <a:cs typeface="Times New Roman" pitchFamily="18" charset="0"/>
              </a:rPr>
              <a:t>KAIZEN tại từng công đoạn và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>
              <a:lnSpc>
                <a:spcPts val="800"/>
              </a:lnSpc>
              <a:buFont typeface="Wingdings" panose="05000000000000000000" pitchFamily="2" charset="2"/>
              <a:buChar char="Ü"/>
            </a:pP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5S</a:t>
            </a: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vi-VN" altLang="ja-JP" dirty="0">
                <a:latin typeface="Times New Roman" pitchFamily="18" charset="0"/>
                <a:cs typeface="Times New Roman" pitchFamily="18" charset="0"/>
              </a:rPr>
              <a:t>Thiết lập văn hóa KAIZEN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ja-JP" dirty="0" smtClean="0">
                <a:latin typeface="Times New Roman" pitchFamily="18" charset="0"/>
                <a:cs typeface="Times New Roman" pitchFamily="18" charset="0"/>
              </a:rPr>
              <a:t>ngay </a:t>
            </a:r>
            <a:r>
              <a:rPr lang="vi-VN" altLang="ja-JP" dirty="0">
                <a:latin typeface="Times New Roman" pitchFamily="18" charset="0"/>
                <a:cs typeface="Times New Roman" pitchFamily="18" charset="0"/>
              </a:rPr>
              <a:t>cả sau khi dự </a:t>
            </a:r>
            <a:r>
              <a:rPr lang="vi-VN" altLang="ja-JP" dirty="0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KAIZEN</a:t>
            </a:r>
            <a:r>
              <a:rPr lang="vi-VN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ja-JP" dirty="0">
                <a:latin typeface="Times New Roman" pitchFamily="18" charset="0"/>
                <a:cs typeface="Times New Roman" pitchFamily="18" charset="0"/>
              </a:rPr>
              <a:t>đầu tiên kết thúc</a:t>
            </a: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altLang="ja-JP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iên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1" lang="ja-JP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24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="" xmlns:a16="http://schemas.microsoft.com/office/drawing/2014/main" id="{99D26B8B-5B18-4E6D-BF88-4FA49FA90E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4818" y="1826549"/>
            <a:ext cx="8055216" cy="2496972"/>
          </a:xfrm>
        </p:spPr>
        <p:txBody>
          <a:bodyPr/>
          <a:lstStyle/>
          <a:p>
            <a:pPr algn="ctr"/>
            <a:r>
              <a:rPr kumimoji="1" lang="en-US" altLang="ja-JP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kumimoji="1"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kumimoji="1"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ja-JP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ja-JP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ề</a:t>
            </a:r>
            <a:r>
              <a:rPr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kumimoji="1" lang="en-US" altLang="ja-JP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kumimoji="1"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kumimoji="1" lang="ja-JP" alt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426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グループ化 23">
            <a:extLst>
              <a:ext uri="{FF2B5EF4-FFF2-40B4-BE49-F238E27FC236}">
                <a16:creationId xmlns="" xmlns:a16="http://schemas.microsoft.com/office/drawing/2014/main" id="{12B5468F-BF10-41AC-8771-2546F4948B42}"/>
              </a:ext>
            </a:extLst>
          </p:cNvPr>
          <p:cNvGrpSpPr/>
          <p:nvPr/>
        </p:nvGrpSpPr>
        <p:grpSpPr>
          <a:xfrm>
            <a:off x="2652365" y="2319829"/>
            <a:ext cx="5733183" cy="2379587"/>
            <a:chOff x="2570965" y="2329935"/>
            <a:chExt cx="5733183" cy="2379587"/>
          </a:xfrm>
        </p:grpSpPr>
        <p:grpSp>
          <p:nvGrpSpPr>
            <p:cNvPr id="6" name="グループ化 5">
              <a:extLst>
                <a:ext uri="{FF2B5EF4-FFF2-40B4-BE49-F238E27FC236}">
                  <a16:creationId xmlns="" xmlns:a16="http://schemas.microsoft.com/office/drawing/2014/main" id="{43F9FFA6-1735-42EF-9410-F938C7A22103}"/>
                </a:ext>
              </a:extLst>
            </p:cNvPr>
            <p:cNvGrpSpPr/>
            <p:nvPr/>
          </p:nvGrpSpPr>
          <p:grpSpPr>
            <a:xfrm>
              <a:off x="2570965" y="2506711"/>
              <a:ext cx="5733183" cy="1227435"/>
              <a:chOff x="2570965" y="2506711"/>
              <a:chExt cx="5733183" cy="1227435"/>
            </a:xfrm>
          </p:grpSpPr>
          <p:sp>
            <p:nvSpPr>
              <p:cNvPr id="199" name="四角形: 角を丸くする 198">
                <a:extLst>
                  <a:ext uri="{FF2B5EF4-FFF2-40B4-BE49-F238E27FC236}">
                    <a16:creationId xmlns="" xmlns:a16="http://schemas.microsoft.com/office/drawing/2014/main" id="{50E2299C-7ED2-47C8-AFBC-DBDDEA1474A3}"/>
                  </a:ext>
                </a:extLst>
              </p:cNvPr>
              <p:cNvSpPr/>
              <p:nvPr/>
            </p:nvSpPr>
            <p:spPr>
              <a:xfrm>
                <a:off x="2570965" y="2506711"/>
                <a:ext cx="5733183" cy="1227435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テキスト ボックス 199">
                <a:extLst>
                  <a:ext uri="{FF2B5EF4-FFF2-40B4-BE49-F238E27FC236}">
                    <a16:creationId xmlns="" xmlns:a16="http://schemas.microsoft.com/office/drawing/2014/main" id="{6C0E53C0-5102-4AA2-B180-E0AED8C943B8}"/>
                  </a:ext>
                </a:extLst>
              </p:cNvPr>
              <p:cNvSpPr txBox="1"/>
              <p:nvPr/>
            </p:nvSpPr>
            <p:spPr>
              <a:xfrm>
                <a:off x="5464239" y="2595463"/>
                <a:ext cx="25916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Thiết</a:t>
                </a:r>
                <a:r>
                  <a:rPr kumimoji="1" lang="en-US" altLang="ja-JP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1" lang="en-US" altLang="ja-JP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kế</a:t>
                </a:r>
                <a:r>
                  <a:rPr kumimoji="1" lang="en-US" altLang="ja-JP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“Layout” </a:t>
                </a:r>
                <a:r>
                  <a:rPr kumimoji="1" lang="en-US" altLang="ja-JP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kumimoji="1" lang="en-US" altLang="ja-JP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1" lang="en-US" altLang="ja-JP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nhà</a:t>
                </a:r>
                <a:r>
                  <a:rPr kumimoji="1" lang="en-US" altLang="ja-JP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1" lang="en-US" altLang="ja-JP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máy</a:t>
                </a:r>
                <a:endParaRPr kumimoji="1" lang="en-US" altLang="ja-JP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5" name="正方形/長方形 134">
              <a:extLst>
                <a:ext uri="{FF2B5EF4-FFF2-40B4-BE49-F238E27FC236}">
                  <a16:creationId xmlns="" xmlns:a16="http://schemas.microsoft.com/office/drawing/2014/main" id="{A68314E7-B348-438A-825A-AFC26909A5FB}"/>
                </a:ext>
              </a:extLst>
            </p:cNvPr>
            <p:cNvSpPr/>
            <p:nvPr/>
          </p:nvSpPr>
          <p:spPr>
            <a:xfrm>
              <a:off x="5832475" y="3282513"/>
              <a:ext cx="1216039" cy="451633"/>
            </a:xfrm>
            <a:prstGeom prst="rect">
              <a:avLst/>
            </a:prstGeom>
            <a:solidFill>
              <a:srgbClr val="000099"/>
            </a:solidFill>
            <a:ln w="952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altLang="ja-JP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suất</a:t>
              </a:r>
              <a:endParaRPr lang="ja-JP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7" name="直線矢印コネクタ 146">
              <a:extLst>
                <a:ext uri="{FF2B5EF4-FFF2-40B4-BE49-F238E27FC236}">
                  <a16:creationId xmlns="" xmlns:a16="http://schemas.microsoft.com/office/drawing/2014/main" id="{7684BBEA-EA21-4813-AE6F-433C6D31C810}"/>
                </a:ext>
              </a:extLst>
            </p:cNvPr>
            <p:cNvCxnSpPr>
              <a:cxnSpLocks/>
              <a:stCxn id="16" idx="6"/>
              <a:endCxn id="135" idx="1"/>
            </p:cNvCxnSpPr>
            <p:nvPr/>
          </p:nvCxnSpPr>
          <p:spPr>
            <a:xfrm>
              <a:off x="5409690" y="3140163"/>
              <a:ext cx="422785" cy="36816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線矢印コネクタ 148">
              <a:extLst>
                <a:ext uri="{FF2B5EF4-FFF2-40B4-BE49-F238E27FC236}">
                  <a16:creationId xmlns="" xmlns:a16="http://schemas.microsoft.com/office/drawing/2014/main" id="{C4FD134F-3F27-4EA3-A444-04DDF23F7C75}"/>
                </a:ext>
              </a:extLst>
            </p:cNvPr>
            <p:cNvCxnSpPr>
              <a:cxnSpLocks/>
              <a:stCxn id="21" idx="6"/>
              <a:endCxn id="135" idx="1"/>
            </p:cNvCxnSpPr>
            <p:nvPr/>
          </p:nvCxnSpPr>
          <p:spPr>
            <a:xfrm flipV="1">
              <a:off x="5409690" y="3508330"/>
              <a:ext cx="422785" cy="4496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矢印コネクタ 150">
              <a:extLst>
                <a:ext uri="{FF2B5EF4-FFF2-40B4-BE49-F238E27FC236}">
                  <a16:creationId xmlns="" xmlns:a16="http://schemas.microsoft.com/office/drawing/2014/main" id="{01FB4F77-6C7D-4981-A5DB-E8B52E8DDCF5}"/>
                </a:ext>
              </a:extLst>
            </p:cNvPr>
            <p:cNvCxnSpPr>
              <a:cxnSpLocks/>
              <a:stCxn id="19" idx="6"/>
              <a:endCxn id="135" idx="1"/>
            </p:cNvCxnSpPr>
            <p:nvPr/>
          </p:nvCxnSpPr>
          <p:spPr>
            <a:xfrm flipV="1">
              <a:off x="5428255" y="3508330"/>
              <a:ext cx="404220" cy="44590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線矢印コネクタ 166">
              <a:extLst>
                <a:ext uri="{FF2B5EF4-FFF2-40B4-BE49-F238E27FC236}">
                  <a16:creationId xmlns="" xmlns:a16="http://schemas.microsoft.com/office/drawing/2014/main" id="{3FE145DC-8DA8-4A04-BBEC-5D41BDA64A3A}"/>
                </a:ext>
              </a:extLst>
            </p:cNvPr>
            <p:cNvCxnSpPr>
              <a:cxnSpLocks/>
              <a:stCxn id="98" idx="6"/>
              <a:endCxn id="135" idx="1"/>
            </p:cNvCxnSpPr>
            <p:nvPr/>
          </p:nvCxnSpPr>
          <p:spPr>
            <a:xfrm flipV="1">
              <a:off x="5345037" y="3508330"/>
              <a:ext cx="487438" cy="80260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線矢印コネクタ 170">
              <a:extLst>
                <a:ext uri="{FF2B5EF4-FFF2-40B4-BE49-F238E27FC236}">
                  <a16:creationId xmlns="" xmlns:a16="http://schemas.microsoft.com/office/drawing/2014/main" id="{5154BC69-5ED9-437B-88F8-32D8407D0BFE}"/>
                </a:ext>
              </a:extLst>
            </p:cNvPr>
            <p:cNvCxnSpPr>
              <a:cxnSpLocks/>
              <a:stCxn id="23" idx="6"/>
              <a:endCxn id="135" idx="1"/>
            </p:cNvCxnSpPr>
            <p:nvPr/>
          </p:nvCxnSpPr>
          <p:spPr>
            <a:xfrm flipV="1">
              <a:off x="5397435" y="3508330"/>
              <a:ext cx="435040" cy="120119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線矢印コネクタ 189">
              <a:extLst>
                <a:ext uri="{FF2B5EF4-FFF2-40B4-BE49-F238E27FC236}">
                  <a16:creationId xmlns="" xmlns:a16="http://schemas.microsoft.com/office/drawing/2014/main" id="{E44618E4-9949-420E-A843-7EBBE4405128}"/>
                </a:ext>
              </a:extLst>
            </p:cNvPr>
            <p:cNvCxnSpPr>
              <a:cxnSpLocks/>
              <a:stCxn id="18" idx="6"/>
              <a:endCxn id="135" idx="1"/>
            </p:cNvCxnSpPr>
            <p:nvPr/>
          </p:nvCxnSpPr>
          <p:spPr>
            <a:xfrm>
              <a:off x="5409690" y="2731755"/>
              <a:ext cx="422785" cy="77657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線矢印コネクタ 191">
              <a:extLst>
                <a:ext uri="{FF2B5EF4-FFF2-40B4-BE49-F238E27FC236}">
                  <a16:creationId xmlns="" xmlns:a16="http://schemas.microsoft.com/office/drawing/2014/main" id="{F8288CCD-B1DD-49CA-B873-941925A3445D}"/>
                </a:ext>
              </a:extLst>
            </p:cNvPr>
            <p:cNvCxnSpPr>
              <a:cxnSpLocks/>
              <a:stCxn id="15" idx="6"/>
              <a:endCxn id="135" idx="1"/>
            </p:cNvCxnSpPr>
            <p:nvPr/>
          </p:nvCxnSpPr>
          <p:spPr>
            <a:xfrm>
              <a:off x="5420034" y="2329935"/>
              <a:ext cx="412441" cy="117839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テキスト プレースホルダー 1">
            <a:extLst>
              <a:ext uri="{FF2B5EF4-FFF2-40B4-BE49-F238E27FC236}">
                <a16:creationId xmlns="" xmlns:a16="http://schemas.microsoft.com/office/drawing/2014/main" id="{B38ACB5C-5D72-4E8E-B0A3-942D0AF60B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2874" y="26446"/>
            <a:ext cx="8372779" cy="488708"/>
          </a:xfrm>
        </p:spPr>
        <p:txBody>
          <a:bodyPr/>
          <a:lstStyle/>
          <a:p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6692C2E5-B693-4B4B-B693-95BD6FF9A0C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23908" y="643826"/>
            <a:ext cx="8821769" cy="743376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?)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1" lang="en-US" altLang="ja-JP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KAIZEN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="" xmlns:a16="http://schemas.microsoft.com/office/drawing/2014/main" id="{650189A7-1BDD-4DC2-B13C-ED1B8D783EE2}"/>
              </a:ext>
            </a:extLst>
          </p:cNvPr>
          <p:cNvSpPr/>
          <p:nvPr/>
        </p:nvSpPr>
        <p:spPr>
          <a:xfrm>
            <a:off x="265451" y="1434371"/>
            <a:ext cx="2197247" cy="574233"/>
          </a:xfrm>
          <a:prstGeom prst="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1" lang="ja-JP" alt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="" xmlns:a16="http://schemas.microsoft.com/office/drawing/2014/main" id="{E66F37C4-8F71-43B7-9178-51F542540AFC}"/>
              </a:ext>
            </a:extLst>
          </p:cNvPr>
          <p:cNvSpPr/>
          <p:nvPr/>
        </p:nvSpPr>
        <p:spPr>
          <a:xfrm>
            <a:off x="2876906" y="1416196"/>
            <a:ext cx="2543129" cy="610312"/>
          </a:xfrm>
          <a:prstGeom prst="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ja-JP" alt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="" xmlns:a16="http://schemas.microsoft.com/office/drawing/2014/main" id="{DF0E45F3-8F74-406D-A96E-634B30AC5771}"/>
              </a:ext>
            </a:extLst>
          </p:cNvPr>
          <p:cNvSpPr/>
          <p:nvPr/>
        </p:nvSpPr>
        <p:spPr>
          <a:xfrm>
            <a:off x="722630" y="3407376"/>
            <a:ext cx="1297858" cy="283521"/>
          </a:xfrm>
          <a:prstGeom prst="ellipse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altLang="ja-JP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altLang="ja-JP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ja-JP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ja-JP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ja-JP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ja-JP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="" xmlns:a16="http://schemas.microsoft.com/office/drawing/2014/main" id="{C6736314-0A4B-457A-A466-DEB78BF5FBD8}"/>
              </a:ext>
            </a:extLst>
          </p:cNvPr>
          <p:cNvSpPr/>
          <p:nvPr/>
        </p:nvSpPr>
        <p:spPr>
          <a:xfrm>
            <a:off x="2998594" y="3389486"/>
            <a:ext cx="2411096" cy="32761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endParaRPr lang="ja-JP" alt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="" xmlns:a16="http://schemas.microsoft.com/office/drawing/2014/main" id="{EA097F1C-E9EC-4E29-AFB6-82E12E2630A2}"/>
              </a:ext>
            </a:extLst>
          </p:cNvPr>
          <p:cNvGrpSpPr/>
          <p:nvPr/>
        </p:nvGrpSpPr>
        <p:grpSpPr>
          <a:xfrm>
            <a:off x="180353" y="2134881"/>
            <a:ext cx="416589" cy="2841253"/>
            <a:chOff x="227951" y="2433744"/>
            <a:chExt cx="436997" cy="3400970"/>
          </a:xfrm>
        </p:grpSpPr>
        <p:sp>
          <p:nvSpPr>
            <p:cNvPr id="25" name="正方形/長方形 24">
              <a:extLst>
                <a:ext uri="{FF2B5EF4-FFF2-40B4-BE49-F238E27FC236}">
                  <a16:creationId xmlns="" xmlns:a16="http://schemas.microsoft.com/office/drawing/2014/main" id="{7B2BC342-D710-43BC-9D59-404961CC96A4}"/>
                </a:ext>
              </a:extLst>
            </p:cNvPr>
            <p:cNvSpPr/>
            <p:nvPr/>
          </p:nvSpPr>
          <p:spPr>
            <a:xfrm>
              <a:off x="334297" y="2478720"/>
              <a:ext cx="313403" cy="3267677"/>
            </a:xfrm>
            <a:prstGeom prst="rect">
              <a:avLst/>
            </a:prstGeom>
            <a:noFill/>
            <a:ln w="952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="" xmlns:a16="http://schemas.microsoft.com/office/drawing/2014/main" id="{05521F72-76DB-4EFB-8550-E0D362F82345}"/>
                </a:ext>
              </a:extLst>
            </p:cNvPr>
            <p:cNvSpPr txBox="1"/>
            <p:nvPr/>
          </p:nvSpPr>
          <p:spPr>
            <a:xfrm>
              <a:off x="227951" y="2433744"/>
              <a:ext cx="436997" cy="3400970"/>
            </a:xfrm>
            <a:prstGeom prst="rect">
              <a:avLst/>
            </a:prstGeom>
            <a:noFill/>
          </p:spPr>
          <p:txBody>
            <a:bodyPr vert="wordArtVertRtl"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kumimoji="1" lang="en-US" altLang="ja-JP" sz="1400" dirty="0" err="1" smtClean="0">
                  <a:latin typeface="Times New Roman" pitchFamily="18" charset="0"/>
                  <a:cs typeface="Times New Roman" pitchFamily="18" charset="0"/>
                </a:rPr>
                <a:t>lãng</a:t>
              </a:r>
              <a:r>
                <a:rPr kumimoji="1" lang="en-US" altLang="ja-JP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400" dirty="0" err="1" smtClean="0">
                  <a:latin typeface="Times New Roman" pitchFamily="18" charset="0"/>
                  <a:cs typeface="Times New Roman" pitchFamily="18" charset="0"/>
                </a:rPr>
                <a:t>phí</a:t>
              </a:r>
              <a:endParaRPr kumimoji="1" lang="ja-JP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楕円 7">
            <a:extLst>
              <a:ext uri="{FF2B5EF4-FFF2-40B4-BE49-F238E27FC236}">
                <a16:creationId xmlns="" xmlns:a16="http://schemas.microsoft.com/office/drawing/2014/main" id="{400EB799-EDBE-4D4A-BC8D-873A788ED609}"/>
              </a:ext>
            </a:extLst>
          </p:cNvPr>
          <p:cNvSpPr/>
          <p:nvPr/>
        </p:nvSpPr>
        <p:spPr>
          <a:xfrm>
            <a:off x="722630" y="2173926"/>
            <a:ext cx="1297858" cy="292532"/>
          </a:xfrm>
          <a:prstGeom prst="ellipse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vi-VN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 </a:t>
            </a:r>
            <a:r>
              <a:rPr lang="vi-VN" altLang="ja-JP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thừa trong</a:t>
            </a:r>
          </a:p>
          <a:p>
            <a:pPr algn="ctr"/>
            <a:r>
              <a:rPr lang="vi-VN" altLang="ja-JP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 </a:t>
            </a:r>
            <a:r>
              <a:rPr lang="vi-VN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”?</a:t>
            </a:r>
            <a:endParaRPr lang="vi-VN" altLang="ja-JP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="" xmlns:a16="http://schemas.microsoft.com/office/drawing/2014/main" id="{96D8FC2D-2EB6-47B6-935A-308749C1AAD1}"/>
              </a:ext>
            </a:extLst>
          </p:cNvPr>
          <p:cNvSpPr/>
          <p:nvPr/>
        </p:nvSpPr>
        <p:spPr>
          <a:xfrm>
            <a:off x="2977391" y="2173927"/>
            <a:ext cx="2442643" cy="3120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endParaRPr lang="en-US" altLang="ja-JP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ja-JP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ja-JP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endParaRPr lang="ja-JP" alt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="" xmlns:a16="http://schemas.microsoft.com/office/drawing/2014/main" id="{0FABB968-1DC4-4C43-9EB4-C4DCD37824C5}"/>
              </a:ext>
            </a:extLst>
          </p:cNvPr>
          <p:cNvCxnSpPr>
            <a:cxnSpLocks/>
            <a:stCxn id="8" idx="6"/>
            <a:endCxn id="15" idx="2"/>
          </p:cNvCxnSpPr>
          <p:nvPr/>
        </p:nvCxnSpPr>
        <p:spPr>
          <a:xfrm>
            <a:off x="2020488" y="2320192"/>
            <a:ext cx="956903" cy="974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楕円 8">
            <a:extLst>
              <a:ext uri="{FF2B5EF4-FFF2-40B4-BE49-F238E27FC236}">
                <a16:creationId xmlns="" xmlns:a16="http://schemas.microsoft.com/office/drawing/2014/main" id="{CD2CADCE-FC8D-47A8-8848-3771E0EEF67F}"/>
              </a:ext>
            </a:extLst>
          </p:cNvPr>
          <p:cNvSpPr/>
          <p:nvPr/>
        </p:nvSpPr>
        <p:spPr>
          <a:xfrm>
            <a:off x="697642" y="2987783"/>
            <a:ext cx="1297858" cy="299800"/>
          </a:xfrm>
          <a:prstGeom prst="ellipse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altLang="ja-JP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altLang="ja-JP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altLang="ja-JP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ja-JP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ja-JP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ja-JP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altLang="ja-JP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altLang="ja-JP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”?</a:t>
            </a:r>
            <a:endParaRPr lang="en-US" altLang="ja-JP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kumimoji="1" lang="ja-JP" altLang="en-U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="" xmlns:a16="http://schemas.microsoft.com/office/drawing/2014/main" id="{1D7906FC-56E5-4843-ABCB-00EF7297CBD9}"/>
              </a:ext>
            </a:extLst>
          </p:cNvPr>
          <p:cNvSpPr/>
          <p:nvPr/>
        </p:nvSpPr>
        <p:spPr>
          <a:xfrm>
            <a:off x="2977388" y="2995051"/>
            <a:ext cx="2432302" cy="29022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ja-JP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endParaRPr lang="en-US" altLang="ja-JP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ja-JP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hông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altLang="ja-JP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="" xmlns:a16="http://schemas.microsoft.com/office/drawing/2014/main" id="{94692059-B5D1-4A28-B0CF-E9219A7F291C}"/>
              </a:ext>
            </a:extLst>
          </p:cNvPr>
          <p:cNvCxnSpPr>
            <a:cxnSpLocks/>
            <a:stCxn id="9" idx="6"/>
            <a:endCxn id="16" idx="2"/>
          </p:cNvCxnSpPr>
          <p:nvPr/>
        </p:nvCxnSpPr>
        <p:spPr>
          <a:xfrm>
            <a:off x="1995500" y="3137683"/>
            <a:ext cx="981888" cy="24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="" xmlns:a16="http://schemas.microsoft.com/office/drawing/2014/main" id="{7F8977B1-C190-4ACB-95F9-06CF30846DDF}"/>
              </a:ext>
            </a:extLst>
          </p:cNvPr>
          <p:cNvCxnSpPr>
            <a:cxnSpLocks/>
            <a:stCxn id="10" idx="6"/>
            <a:endCxn id="21" idx="2"/>
          </p:cNvCxnSpPr>
          <p:nvPr/>
        </p:nvCxnSpPr>
        <p:spPr>
          <a:xfrm>
            <a:off x="2020488" y="3549137"/>
            <a:ext cx="978106" cy="415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楕円 10">
            <a:extLst>
              <a:ext uri="{FF2B5EF4-FFF2-40B4-BE49-F238E27FC236}">
                <a16:creationId xmlns="" xmlns:a16="http://schemas.microsoft.com/office/drawing/2014/main" id="{BD1C79B4-5604-4A37-844A-A926DF29CB90}"/>
              </a:ext>
            </a:extLst>
          </p:cNvPr>
          <p:cNvSpPr/>
          <p:nvPr/>
        </p:nvSpPr>
        <p:spPr>
          <a:xfrm>
            <a:off x="746003" y="4206355"/>
            <a:ext cx="1297858" cy="309527"/>
          </a:xfrm>
          <a:prstGeom prst="ellipse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altLang="ja-JP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”?</a:t>
            </a:r>
            <a:endParaRPr lang="en-US" altLang="ja-JP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="" xmlns:a16="http://schemas.microsoft.com/office/drawing/2014/main" id="{46918A5B-FE07-4B00-8B39-C2EE29C45806}"/>
              </a:ext>
            </a:extLst>
          </p:cNvPr>
          <p:cNvSpPr/>
          <p:nvPr/>
        </p:nvSpPr>
        <p:spPr>
          <a:xfrm>
            <a:off x="2945174" y="3814007"/>
            <a:ext cx="2483081" cy="2804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endParaRPr lang="ja-JP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直線矢印コネクタ 50">
            <a:extLst>
              <a:ext uri="{FF2B5EF4-FFF2-40B4-BE49-F238E27FC236}">
                <a16:creationId xmlns="" xmlns:a16="http://schemas.microsoft.com/office/drawing/2014/main" id="{B3E138F4-6777-4269-9B20-620275EBCE7B}"/>
              </a:ext>
            </a:extLst>
          </p:cNvPr>
          <p:cNvCxnSpPr>
            <a:cxnSpLocks/>
            <a:stCxn id="11" idx="6"/>
            <a:endCxn id="19" idx="2"/>
          </p:cNvCxnSpPr>
          <p:nvPr/>
        </p:nvCxnSpPr>
        <p:spPr>
          <a:xfrm flipV="1">
            <a:off x="2043861" y="3954235"/>
            <a:ext cx="901313" cy="40688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楕円 11">
            <a:extLst>
              <a:ext uri="{FF2B5EF4-FFF2-40B4-BE49-F238E27FC236}">
                <a16:creationId xmlns="" xmlns:a16="http://schemas.microsoft.com/office/drawing/2014/main" id="{C5347443-5DD9-4A19-A704-6E71D1EEB804}"/>
              </a:ext>
            </a:extLst>
          </p:cNvPr>
          <p:cNvSpPr/>
          <p:nvPr/>
        </p:nvSpPr>
        <p:spPr>
          <a:xfrm>
            <a:off x="697642" y="2594043"/>
            <a:ext cx="1297858" cy="292532"/>
          </a:xfrm>
          <a:prstGeom prst="ellipse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altLang="ja-JP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altLang="ja-JP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altLang="ja-JP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ja-JP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ja-JP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ja-JP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ja-JP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altLang="ja-JP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altLang="ja-JP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？</a:t>
            </a:r>
            <a:endParaRPr kumimoji="1" lang="ja-JP" alt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="" xmlns:a16="http://schemas.microsoft.com/office/drawing/2014/main" id="{53EDC099-5BCE-46FD-BA1F-43D1622FB09B}"/>
              </a:ext>
            </a:extLst>
          </p:cNvPr>
          <p:cNvSpPr/>
          <p:nvPr/>
        </p:nvSpPr>
        <p:spPr>
          <a:xfrm>
            <a:off x="2952400" y="2594231"/>
            <a:ext cx="2457290" cy="27504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(WIP</a:t>
            </a:r>
            <a:r>
              <a:rPr lang="en-US" altLang="ja-JP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ja-JP" alt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直線矢印コネクタ 54">
            <a:extLst>
              <a:ext uri="{FF2B5EF4-FFF2-40B4-BE49-F238E27FC236}">
                <a16:creationId xmlns="" xmlns:a16="http://schemas.microsoft.com/office/drawing/2014/main" id="{A6614A9E-2837-4B32-B457-D0B16DF44AF2}"/>
              </a:ext>
            </a:extLst>
          </p:cNvPr>
          <p:cNvCxnSpPr>
            <a:cxnSpLocks/>
            <a:stCxn id="12" idx="6"/>
            <a:endCxn id="18" idx="2"/>
          </p:cNvCxnSpPr>
          <p:nvPr/>
        </p:nvCxnSpPr>
        <p:spPr>
          <a:xfrm flipV="1">
            <a:off x="1995500" y="2731755"/>
            <a:ext cx="956900" cy="855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楕円 12">
            <a:extLst>
              <a:ext uri="{FF2B5EF4-FFF2-40B4-BE49-F238E27FC236}">
                <a16:creationId xmlns="" xmlns:a16="http://schemas.microsoft.com/office/drawing/2014/main" id="{68CE2776-1727-4EEC-B275-1C0615FCEB13}"/>
              </a:ext>
            </a:extLst>
          </p:cNvPr>
          <p:cNvSpPr/>
          <p:nvPr/>
        </p:nvSpPr>
        <p:spPr>
          <a:xfrm>
            <a:off x="746003" y="3816362"/>
            <a:ext cx="1206502" cy="292532"/>
          </a:xfrm>
          <a:prstGeom prst="ellipse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1" lang="ja-JP" alt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="" xmlns:a16="http://schemas.microsoft.com/office/drawing/2014/main" id="{E1583553-C3E4-40C8-9CE0-91F4DA37A728}"/>
              </a:ext>
            </a:extLst>
          </p:cNvPr>
          <p:cNvSpPr/>
          <p:nvPr/>
        </p:nvSpPr>
        <p:spPr>
          <a:xfrm>
            <a:off x="743835" y="4571704"/>
            <a:ext cx="1297858" cy="300069"/>
          </a:xfrm>
          <a:prstGeom prst="ellipse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kumimoji="1"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ja-JP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ja-JP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ja-JP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”?</a:t>
            </a:r>
            <a:endParaRPr lang="en-US" altLang="ja-JP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="" xmlns:a16="http://schemas.microsoft.com/office/drawing/2014/main" id="{9CA3CF88-0DF2-41C0-8E89-DA98138B16BE}"/>
              </a:ext>
            </a:extLst>
          </p:cNvPr>
          <p:cNvSpPr/>
          <p:nvPr/>
        </p:nvSpPr>
        <p:spPr>
          <a:xfrm>
            <a:off x="2975994" y="4567086"/>
            <a:ext cx="2421441" cy="28487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endParaRPr lang="ja-JP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直線矢印コネクタ 64">
            <a:extLst>
              <a:ext uri="{FF2B5EF4-FFF2-40B4-BE49-F238E27FC236}">
                <a16:creationId xmlns="" xmlns:a16="http://schemas.microsoft.com/office/drawing/2014/main" id="{B6258674-B22B-4849-BA52-CD454E83BFC2}"/>
              </a:ext>
            </a:extLst>
          </p:cNvPr>
          <p:cNvCxnSpPr>
            <a:cxnSpLocks/>
            <a:stCxn id="14" idx="6"/>
            <a:endCxn id="23" idx="2"/>
          </p:cNvCxnSpPr>
          <p:nvPr/>
        </p:nvCxnSpPr>
        <p:spPr>
          <a:xfrm flipV="1">
            <a:off x="2041693" y="4709522"/>
            <a:ext cx="934301" cy="1221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グループ化 32">
            <a:extLst>
              <a:ext uri="{FF2B5EF4-FFF2-40B4-BE49-F238E27FC236}">
                <a16:creationId xmlns="" xmlns:a16="http://schemas.microsoft.com/office/drawing/2014/main" id="{60345FB9-BF56-45AC-ADDE-0EA2C75C4E32}"/>
              </a:ext>
            </a:extLst>
          </p:cNvPr>
          <p:cNvGrpSpPr/>
          <p:nvPr/>
        </p:nvGrpSpPr>
        <p:grpSpPr>
          <a:xfrm>
            <a:off x="320783" y="5101718"/>
            <a:ext cx="2058625" cy="596754"/>
            <a:chOff x="478097" y="5388077"/>
            <a:chExt cx="1796387" cy="596754"/>
          </a:xfrm>
        </p:grpSpPr>
        <p:sp>
          <p:nvSpPr>
            <p:cNvPr id="31" name="正方形/長方形 30">
              <a:extLst>
                <a:ext uri="{FF2B5EF4-FFF2-40B4-BE49-F238E27FC236}">
                  <a16:creationId xmlns="" xmlns:a16="http://schemas.microsoft.com/office/drawing/2014/main" id="{A262C70E-A4F6-4F82-A0B7-8AB0F7AD57C4}"/>
                </a:ext>
              </a:extLst>
            </p:cNvPr>
            <p:cNvSpPr/>
            <p:nvPr/>
          </p:nvSpPr>
          <p:spPr>
            <a:xfrm>
              <a:off x="478097" y="5388077"/>
              <a:ext cx="1793155" cy="270405"/>
            </a:xfrm>
            <a:prstGeom prst="rect">
              <a:avLst/>
            </a:prstGeom>
            <a:noFill/>
            <a:ln w="952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Nguy</a:t>
              </a:r>
              <a:r>
                <a:rPr kumimoji="1" lang="en-US" altLang="ja-JP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ja-JP" sz="1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hiểm</a:t>
              </a:r>
              <a:r>
                <a:rPr kumimoji="1" lang="en-US" altLang="ja-JP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ja-JP" sz="1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kumimoji="1" lang="en-US" altLang="ja-JP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ja-JP" sz="1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kumimoji="1" lang="en-US" altLang="ja-JP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ja-JP" sz="1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kumimoji="1" lang="en-US" altLang="ja-JP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1" lang="ja-JP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="" xmlns:a16="http://schemas.microsoft.com/office/drawing/2014/main" id="{12EC456E-9104-4071-A7AB-AF395F300E06}"/>
                </a:ext>
              </a:extLst>
            </p:cNvPr>
            <p:cNvSpPr/>
            <p:nvPr/>
          </p:nvSpPr>
          <p:spPr>
            <a:xfrm>
              <a:off x="481329" y="5714426"/>
              <a:ext cx="1793155" cy="270405"/>
            </a:xfrm>
            <a:prstGeom prst="rect">
              <a:avLst/>
            </a:prstGeom>
            <a:noFill/>
            <a:ln w="952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Nguy</a:t>
              </a:r>
              <a:r>
                <a:rPr kumimoji="1" lang="en-US" altLang="ja-JP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ja-JP" sz="1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hiểm</a:t>
              </a:r>
              <a:r>
                <a:rPr kumimoji="1" lang="en-US" altLang="ja-JP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ja-JP" sz="1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r>
                <a:rPr kumimoji="1" lang="en-US" altLang="ja-JP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ja-JP" sz="1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nơi</a:t>
              </a:r>
              <a:r>
                <a:rPr kumimoji="1" lang="en-US" altLang="ja-JP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ja-JP" sz="1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kumimoji="1" lang="en-US" altLang="ja-JP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ja-JP" sz="1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kumimoji="1" lang="en-US" altLang="ja-JP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1" lang="ja-JP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楕円 33">
            <a:extLst>
              <a:ext uri="{FF2B5EF4-FFF2-40B4-BE49-F238E27FC236}">
                <a16:creationId xmlns="" xmlns:a16="http://schemas.microsoft.com/office/drawing/2014/main" id="{6E130849-8EE4-4EC9-A543-EE1F93769663}"/>
              </a:ext>
            </a:extLst>
          </p:cNvPr>
          <p:cNvSpPr/>
          <p:nvPr/>
        </p:nvSpPr>
        <p:spPr>
          <a:xfrm>
            <a:off x="2929027" y="5207928"/>
            <a:ext cx="2468408" cy="3459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ja-JP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" name="コネクタ: カギ線 67">
            <a:extLst>
              <a:ext uri="{FF2B5EF4-FFF2-40B4-BE49-F238E27FC236}">
                <a16:creationId xmlns="" xmlns:a16="http://schemas.microsoft.com/office/drawing/2014/main" id="{03C053BB-B2EE-49DD-8074-D0001B71B396}"/>
              </a:ext>
            </a:extLst>
          </p:cNvPr>
          <p:cNvCxnSpPr>
            <a:cxnSpLocks/>
            <a:stCxn id="31" idx="3"/>
            <a:endCxn id="34" idx="2"/>
          </p:cNvCxnSpPr>
          <p:nvPr/>
        </p:nvCxnSpPr>
        <p:spPr>
          <a:xfrm>
            <a:off x="2375704" y="5236921"/>
            <a:ext cx="553323" cy="143977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コネクタ: カギ線 69">
            <a:extLst>
              <a:ext uri="{FF2B5EF4-FFF2-40B4-BE49-F238E27FC236}">
                <a16:creationId xmlns="" xmlns:a16="http://schemas.microsoft.com/office/drawing/2014/main" id="{A2D6D732-6E89-4FA5-925A-CF5B14AF0038}"/>
              </a:ext>
            </a:extLst>
          </p:cNvPr>
          <p:cNvCxnSpPr>
            <a:cxnSpLocks/>
            <a:stCxn id="32" idx="3"/>
            <a:endCxn id="34" idx="2"/>
          </p:cNvCxnSpPr>
          <p:nvPr/>
        </p:nvCxnSpPr>
        <p:spPr>
          <a:xfrm flipV="1">
            <a:off x="2379408" y="5380898"/>
            <a:ext cx="549619" cy="182372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>
            <a:extLst>
              <a:ext uri="{FF2B5EF4-FFF2-40B4-BE49-F238E27FC236}">
                <a16:creationId xmlns="" xmlns:a16="http://schemas.microsoft.com/office/drawing/2014/main" id="{00203234-A393-45C7-907E-14E2B992EB32}"/>
              </a:ext>
            </a:extLst>
          </p:cNvPr>
          <p:cNvCxnSpPr>
            <a:cxnSpLocks/>
            <a:stCxn id="13" idx="6"/>
            <a:endCxn id="21" idx="2"/>
          </p:cNvCxnSpPr>
          <p:nvPr/>
        </p:nvCxnSpPr>
        <p:spPr>
          <a:xfrm flipV="1">
            <a:off x="1952505" y="3553294"/>
            <a:ext cx="1046089" cy="40933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>
            <a:extLst>
              <a:ext uri="{FF2B5EF4-FFF2-40B4-BE49-F238E27FC236}">
                <a16:creationId xmlns="" xmlns:a16="http://schemas.microsoft.com/office/drawing/2014/main" id="{20E73454-6DB8-43CB-A491-902F34D78C19}"/>
              </a:ext>
            </a:extLst>
          </p:cNvPr>
          <p:cNvCxnSpPr>
            <a:cxnSpLocks/>
            <a:stCxn id="13" idx="6"/>
            <a:endCxn id="19" idx="2"/>
          </p:cNvCxnSpPr>
          <p:nvPr/>
        </p:nvCxnSpPr>
        <p:spPr>
          <a:xfrm flipV="1">
            <a:off x="1952505" y="3954235"/>
            <a:ext cx="992669" cy="839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89">
            <a:extLst>
              <a:ext uri="{FF2B5EF4-FFF2-40B4-BE49-F238E27FC236}">
                <a16:creationId xmlns="" xmlns:a16="http://schemas.microsoft.com/office/drawing/2014/main" id="{9FD2AE89-4438-4ABC-998A-130318810FF3}"/>
              </a:ext>
            </a:extLst>
          </p:cNvPr>
          <p:cNvCxnSpPr>
            <a:cxnSpLocks/>
            <a:stCxn id="14" idx="6"/>
            <a:endCxn id="19" idx="2"/>
          </p:cNvCxnSpPr>
          <p:nvPr/>
        </p:nvCxnSpPr>
        <p:spPr>
          <a:xfrm flipV="1">
            <a:off x="2041693" y="3954235"/>
            <a:ext cx="903481" cy="76750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矢印コネクタ 96">
            <a:extLst>
              <a:ext uri="{FF2B5EF4-FFF2-40B4-BE49-F238E27FC236}">
                <a16:creationId xmlns="" xmlns:a16="http://schemas.microsoft.com/office/drawing/2014/main" id="{6233617B-5BED-47FB-AD57-0B8ABBEC83FD}"/>
              </a:ext>
            </a:extLst>
          </p:cNvPr>
          <p:cNvCxnSpPr>
            <a:cxnSpLocks/>
            <a:stCxn id="12" idx="6"/>
            <a:endCxn id="15" idx="2"/>
          </p:cNvCxnSpPr>
          <p:nvPr/>
        </p:nvCxnSpPr>
        <p:spPr>
          <a:xfrm flipV="1">
            <a:off x="1995500" y="2329935"/>
            <a:ext cx="981891" cy="41037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楕円 97">
            <a:extLst>
              <a:ext uri="{FF2B5EF4-FFF2-40B4-BE49-F238E27FC236}">
                <a16:creationId xmlns="" xmlns:a16="http://schemas.microsoft.com/office/drawing/2014/main" id="{AA0DA3BE-202F-4842-8425-4F006F3E100A}"/>
              </a:ext>
            </a:extLst>
          </p:cNvPr>
          <p:cNvSpPr/>
          <p:nvPr/>
        </p:nvSpPr>
        <p:spPr>
          <a:xfrm>
            <a:off x="2952400" y="4156269"/>
            <a:ext cx="2392637" cy="30932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ja-JP" alt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9" name="直線矢印コネクタ 118">
            <a:extLst>
              <a:ext uri="{FF2B5EF4-FFF2-40B4-BE49-F238E27FC236}">
                <a16:creationId xmlns="" xmlns:a16="http://schemas.microsoft.com/office/drawing/2014/main" id="{4E8C0C4A-B7B1-493F-AE0A-C86F79C218D5}"/>
              </a:ext>
            </a:extLst>
          </p:cNvPr>
          <p:cNvCxnSpPr>
            <a:cxnSpLocks/>
            <a:stCxn id="13" idx="6"/>
            <a:endCxn id="98" idx="2"/>
          </p:cNvCxnSpPr>
          <p:nvPr/>
        </p:nvCxnSpPr>
        <p:spPr>
          <a:xfrm>
            <a:off x="1952505" y="3962628"/>
            <a:ext cx="999895" cy="34830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矢印コネクタ 120">
            <a:extLst>
              <a:ext uri="{FF2B5EF4-FFF2-40B4-BE49-F238E27FC236}">
                <a16:creationId xmlns="" xmlns:a16="http://schemas.microsoft.com/office/drawing/2014/main" id="{AB0BB42E-BC1E-41BA-A5E8-4AC01C16C61F}"/>
              </a:ext>
            </a:extLst>
          </p:cNvPr>
          <p:cNvCxnSpPr>
            <a:cxnSpLocks/>
            <a:stCxn id="11" idx="6"/>
            <a:endCxn id="98" idx="2"/>
          </p:cNvCxnSpPr>
          <p:nvPr/>
        </p:nvCxnSpPr>
        <p:spPr>
          <a:xfrm flipV="1">
            <a:off x="2043861" y="4310932"/>
            <a:ext cx="908539" cy="501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矢印コネクタ 122">
            <a:extLst>
              <a:ext uri="{FF2B5EF4-FFF2-40B4-BE49-F238E27FC236}">
                <a16:creationId xmlns="" xmlns:a16="http://schemas.microsoft.com/office/drawing/2014/main" id="{3970A1F0-879E-4F35-AA8E-027A39176BBC}"/>
              </a:ext>
            </a:extLst>
          </p:cNvPr>
          <p:cNvCxnSpPr>
            <a:cxnSpLocks/>
            <a:stCxn id="14" idx="6"/>
            <a:endCxn id="98" idx="2"/>
          </p:cNvCxnSpPr>
          <p:nvPr/>
        </p:nvCxnSpPr>
        <p:spPr>
          <a:xfrm flipV="1">
            <a:off x="2041693" y="4310932"/>
            <a:ext cx="910707" cy="41080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正方形/長方形 131">
            <a:extLst>
              <a:ext uri="{FF2B5EF4-FFF2-40B4-BE49-F238E27FC236}">
                <a16:creationId xmlns="" xmlns:a16="http://schemas.microsoft.com/office/drawing/2014/main" id="{F331E8E4-B0B2-47BF-AE47-A6CC193A31B7}"/>
              </a:ext>
            </a:extLst>
          </p:cNvPr>
          <p:cNvSpPr/>
          <p:nvPr/>
        </p:nvSpPr>
        <p:spPr>
          <a:xfrm>
            <a:off x="5821377" y="1428393"/>
            <a:ext cx="2447552" cy="597255"/>
          </a:xfrm>
          <a:prstGeom prst="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1" lang="ja-JP" alt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グループ化 39">
            <a:extLst>
              <a:ext uri="{FF2B5EF4-FFF2-40B4-BE49-F238E27FC236}">
                <a16:creationId xmlns="" xmlns:a16="http://schemas.microsoft.com/office/drawing/2014/main" id="{2E687904-00BF-4AFF-A38A-DFD28CFEF3BB}"/>
              </a:ext>
            </a:extLst>
          </p:cNvPr>
          <p:cNvGrpSpPr/>
          <p:nvPr/>
        </p:nvGrpSpPr>
        <p:grpSpPr>
          <a:xfrm>
            <a:off x="6898284" y="2030425"/>
            <a:ext cx="1801098" cy="1785936"/>
            <a:chOff x="6710042" y="2080078"/>
            <a:chExt cx="1801098" cy="1785936"/>
          </a:xfrm>
        </p:grpSpPr>
        <p:grpSp>
          <p:nvGrpSpPr>
            <p:cNvPr id="30" name="グループ化 29">
              <a:extLst>
                <a:ext uri="{FF2B5EF4-FFF2-40B4-BE49-F238E27FC236}">
                  <a16:creationId xmlns="" xmlns:a16="http://schemas.microsoft.com/office/drawing/2014/main" id="{90AD76B0-2521-4DB5-917D-6EE8A359CBCA}"/>
                </a:ext>
              </a:extLst>
            </p:cNvPr>
            <p:cNvGrpSpPr/>
            <p:nvPr/>
          </p:nvGrpSpPr>
          <p:grpSpPr>
            <a:xfrm>
              <a:off x="6710042" y="2080078"/>
              <a:ext cx="1801098" cy="1785936"/>
              <a:chOff x="6710042" y="2080078"/>
              <a:chExt cx="1801098" cy="1785936"/>
            </a:xfrm>
          </p:grpSpPr>
          <p:sp>
            <p:nvSpPr>
              <p:cNvPr id="134" name="楕円 133">
                <a:extLst>
                  <a:ext uri="{FF2B5EF4-FFF2-40B4-BE49-F238E27FC236}">
                    <a16:creationId xmlns="" xmlns:a16="http://schemas.microsoft.com/office/drawing/2014/main" id="{F9A01817-4CCF-4E4D-83BE-CBD5F13DB502}"/>
                  </a:ext>
                </a:extLst>
              </p:cNvPr>
              <p:cNvSpPr/>
              <p:nvPr/>
            </p:nvSpPr>
            <p:spPr>
              <a:xfrm>
                <a:off x="7111383" y="2080078"/>
                <a:ext cx="1399757" cy="422476"/>
              </a:xfrm>
              <a:prstGeom prst="ellipse">
                <a:avLst/>
              </a:prstGeom>
              <a:solidFill>
                <a:schemeClr val="accent2"/>
              </a:solidFill>
              <a:ln w="9525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2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Vấn</a:t>
                </a:r>
                <a:r>
                  <a:rPr lang="en-US" altLang="ja-JP" sz="1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2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altLang="ja-JP" sz="1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2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về</a:t>
                </a:r>
                <a:r>
                  <a:rPr lang="en-US" altLang="ja-JP" sz="1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chi </a:t>
                </a:r>
                <a:r>
                  <a:rPr lang="en-US" altLang="ja-JP" sz="12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phí</a:t>
                </a:r>
                <a:endParaRPr lang="ja-JP" altLang="en-US" sz="1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6" name="楕円 135">
                <a:extLst>
                  <a:ext uri="{FF2B5EF4-FFF2-40B4-BE49-F238E27FC236}">
                    <a16:creationId xmlns="" xmlns:a16="http://schemas.microsoft.com/office/drawing/2014/main" id="{B42D879D-9AE7-41DF-AF5C-0C00288A5C18}"/>
                  </a:ext>
                </a:extLst>
              </p:cNvPr>
              <p:cNvSpPr/>
              <p:nvPr/>
            </p:nvSpPr>
            <p:spPr>
              <a:xfrm>
                <a:off x="7033326" y="3281341"/>
                <a:ext cx="1477814" cy="584673"/>
              </a:xfrm>
              <a:prstGeom prst="ellipse">
                <a:avLst/>
              </a:prstGeom>
              <a:solidFill>
                <a:schemeClr val="accent2"/>
              </a:solidFill>
              <a:ln w="9525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2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Vấn</a:t>
                </a:r>
                <a:r>
                  <a:rPr lang="en-US" altLang="ja-JP" sz="1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2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altLang="ja-JP" sz="1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2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về</a:t>
                </a:r>
                <a:r>
                  <a:rPr lang="en-US" altLang="ja-JP" sz="1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2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1" lang="en-US" altLang="ja-JP" sz="12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ận</a:t>
                </a:r>
                <a:r>
                  <a:rPr lang="en-US" altLang="ja-JP" sz="1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1" lang="en-US" altLang="ja-JP" sz="12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endParaRPr kumimoji="1" lang="ja-JP" altLang="en-US" sz="1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53" name="直線矢印コネクタ 152">
                <a:extLst>
                  <a:ext uri="{FF2B5EF4-FFF2-40B4-BE49-F238E27FC236}">
                    <a16:creationId xmlns="" xmlns:a16="http://schemas.microsoft.com/office/drawing/2014/main" id="{082FE3A9-53E5-42F1-B6ED-F742D41F083F}"/>
                  </a:ext>
                </a:extLst>
              </p:cNvPr>
              <p:cNvCxnSpPr>
                <a:cxnSpLocks/>
                <a:stCxn id="133" idx="3"/>
                <a:endCxn id="134" idx="2"/>
              </p:cNvCxnSpPr>
              <p:nvPr/>
            </p:nvCxnSpPr>
            <p:spPr>
              <a:xfrm>
                <a:off x="6710042" y="2284679"/>
                <a:ext cx="401341" cy="66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線矢印コネクタ 154">
                <a:extLst>
                  <a:ext uri="{FF2B5EF4-FFF2-40B4-BE49-F238E27FC236}">
                    <a16:creationId xmlns="" xmlns:a16="http://schemas.microsoft.com/office/drawing/2014/main" id="{1E2399C3-D2DB-430B-8607-B2270980D300}"/>
                  </a:ext>
                </a:extLst>
              </p:cNvPr>
              <p:cNvCxnSpPr>
                <a:cxnSpLocks/>
                <a:stCxn id="135" idx="3"/>
                <a:endCxn id="134" idx="2"/>
              </p:cNvCxnSpPr>
              <p:nvPr/>
            </p:nvCxnSpPr>
            <p:spPr>
              <a:xfrm flipV="1">
                <a:off x="6941672" y="2291316"/>
                <a:ext cx="169711" cy="125656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直線矢印コネクタ 156">
              <a:extLst>
                <a:ext uri="{FF2B5EF4-FFF2-40B4-BE49-F238E27FC236}">
                  <a16:creationId xmlns="" xmlns:a16="http://schemas.microsoft.com/office/drawing/2014/main" id="{25F63E6A-78F4-4EA6-94E6-89246995C06E}"/>
                </a:ext>
              </a:extLst>
            </p:cNvPr>
            <p:cNvCxnSpPr>
              <a:cxnSpLocks/>
              <a:stCxn id="135" idx="3"/>
              <a:endCxn id="136" idx="2"/>
            </p:cNvCxnSpPr>
            <p:nvPr/>
          </p:nvCxnSpPr>
          <p:spPr>
            <a:xfrm>
              <a:off x="6941672" y="3547877"/>
              <a:ext cx="91654" cy="2580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グループ化 27">
            <a:extLst>
              <a:ext uri="{FF2B5EF4-FFF2-40B4-BE49-F238E27FC236}">
                <a16:creationId xmlns="" xmlns:a16="http://schemas.microsoft.com/office/drawing/2014/main" id="{94C6EF28-F0A1-4D55-A4F1-EF3D30980062}"/>
              </a:ext>
            </a:extLst>
          </p:cNvPr>
          <p:cNvGrpSpPr/>
          <p:nvPr/>
        </p:nvGrpSpPr>
        <p:grpSpPr>
          <a:xfrm>
            <a:off x="5397435" y="4472711"/>
            <a:ext cx="1342529" cy="456859"/>
            <a:chOff x="5397435" y="4472711"/>
            <a:chExt cx="1342529" cy="456859"/>
          </a:xfrm>
        </p:grpSpPr>
        <p:sp>
          <p:nvSpPr>
            <p:cNvPr id="140" name="正方形/長方形 139">
              <a:extLst>
                <a:ext uri="{FF2B5EF4-FFF2-40B4-BE49-F238E27FC236}">
                  <a16:creationId xmlns="" xmlns:a16="http://schemas.microsoft.com/office/drawing/2014/main" id="{DE6CE370-7E14-4FF1-8BD3-AB410DBED842}"/>
                </a:ext>
              </a:extLst>
            </p:cNvPr>
            <p:cNvSpPr/>
            <p:nvPr/>
          </p:nvSpPr>
          <p:spPr>
            <a:xfrm>
              <a:off x="5828262" y="4472711"/>
              <a:ext cx="911702" cy="456859"/>
            </a:xfrm>
            <a:prstGeom prst="rect">
              <a:avLst/>
            </a:prstGeom>
            <a:solidFill>
              <a:srgbClr val="000099"/>
            </a:solidFill>
            <a:ln w="952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altLang="ja-JP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phẩm</a:t>
              </a:r>
              <a:r>
                <a:rPr lang="en-US" altLang="ja-JP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lỗi</a:t>
              </a:r>
              <a:endParaRPr lang="ja-JP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9" name="直線矢印コネクタ 168">
              <a:extLst>
                <a:ext uri="{FF2B5EF4-FFF2-40B4-BE49-F238E27FC236}">
                  <a16:creationId xmlns="" xmlns:a16="http://schemas.microsoft.com/office/drawing/2014/main" id="{6CBB10BB-CC80-4142-8A41-918F0B792EBE}"/>
                </a:ext>
              </a:extLst>
            </p:cNvPr>
            <p:cNvCxnSpPr>
              <a:cxnSpLocks/>
              <a:stCxn id="23" idx="6"/>
              <a:endCxn id="140" idx="1"/>
            </p:cNvCxnSpPr>
            <p:nvPr/>
          </p:nvCxnSpPr>
          <p:spPr>
            <a:xfrm flipV="1">
              <a:off x="5397435" y="4701141"/>
              <a:ext cx="430827" cy="83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グループ化 34">
            <a:extLst>
              <a:ext uri="{FF2B5EF4-FFF2-40B4-BE49-F238E27FC236}">
                <a16:creationId xmlns="" xmlns:a16="http://schemas.microsoft.com/office/drawing/2014/main" id="{55C60B2A-CDEA-4210-93F0-5EB7FB2EFBD6}"/>
              </a:ext>
            </a:extLst>
          </p:cNvPr>
          <p:cNvGrpSpPr/>
          <p:nvPr/>
        </p:nvGrpSpPr>
        <p:grpSpPr>
          <a:xfrm>
            <a:off x="6739964" y="4361121"/>
            <a:ext cx="1820691" cy="533637"/>
            <a:chOff x="6739964" y="4376311"/>
            <a:chExt cx="1257901" cy="481254"/>
          </a:xfrm>
        </p:grpSpPr>
        <p:sp>
          <p:nvSpPr>
            <p:cNvPr id="141" name="楕円 140">
              <a:extLst>
                <a:ext uri="{FF2B5EF4-FFF2-40B4-BE49-F238E27FC236}">
                  <a16:creationId xmlns="" xmlns:a16="http://schemas.microsoft.com/office/drawing/2014/main" id="{DF82676D-F45A-4A8D-B216-873613ADF093}"/>
                </a:ext>
              </a:extLst>
            </p:cNvPr>
            <p:cNvSpPr/>
            <p:nvPr/>
          </p:nvSpPr>
          <p:spPr>
            <a:xfrm>
              <a:off x="7086163" y="4376311"/>
              <a:ext cx="911702" cy="481254"/>
            </a:xfrm>
            <a:prstGeom prst="ellipse">
              <a:avLst/>
            </a:prstGeom>
            <a:solidFill>
              <a:schemeClr val="accent2"/>
            </a:solidFill>
            <a:ln w="952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2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Vấn</a:t>
              </a:r>
              <a:r>
                <a:rPr kumimoji="1" lang="en-US" altLang="ja-JP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2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kumimoji="1" lang="en-US" altLang="ja-JP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2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kumimoji="1" lang="en-US" altLang="ja-JP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kumimoji="1" lang="en-US" altLang="ja-JP" sz="12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hất</a:t>
              </a:r>
              <a:r>
                <a:rPr kumimoji="1" lang="en-US" altLang="ja-JP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2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lượng</a:t>
              </a:r>
              <a:endParaRPr kumimoji="1" lang="ja-JP" alt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2" name="直線矢印コネクタ 181">
              <a:extLst>
                <a:ext uri="{FF2B5EF4-FFF2-40B4-BE49-F238E27FC236}">
                  <a16:creationId xmlns="" xmlns:a16="http://schemas.microsoft.com/office/drawing/2014/main" id="{52B07E24-1971-4401-BF13-D3F834FF59C5}"/>
                </a:ext>
              </a:extLst>
            </p:cNvPr>
            <p:cNvCxnSpPr>
              <a:cxnSpLocks/>
              <a:stCxn id="140" idx="3"/>
              <a:endCxn id="141" idx="2"/>
            </p:cNvCxnSpPr>
            <p:nvPr/>
          </p:nvCxnSpPr>
          <p:spPr>
            <a:xfrm flipV="1">
              <a:off x="6739964" y="4616937"/>
              <a:ext cx="346199" cy="6601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グループ化 28">
            <a:extLst>
              <a:ext uri="{FF2B5EF4-FFF2-40B4-BE49-F238E27FC236}">
                <a16:creationId xmlns="" xmlns:a16="http://schemas.microsoft.com/office/drawing/2014/main" id="{44DF77C5-E527-45DD-B5F2-8E2E4427C742}"/>
              </a:ext>
            </a:extLst>
          </p:cNvPr>
          <p:cNvGrpSpPr/>
          <p:nvPr/>
        </p:nvGrpSpPr>
        <p:grpSpPr>
          <a:xfrm>
            <a:off x="5436513" y="5176296"/>
            <a:ext cx="1473045" cy="493450"/>
            <a:chOff x="5397435" y="5235379"/>
            <a:chExt cx="1473045" cy="312016"/>
          </a:xfrm>
        </p:grpSpPr>
        <p:sp>
          <p:nvSpPr>
            <p:cNvPr id="137" name="正方形/長方形 136">
              <a:extLst>
                <a:ext uri="{FF2B5EF4-FFF2-40B4-BE49-F238E27FC236}">
                  <a16:creationId xmlns="" xmlns:a16="http://schemas.microsoft.com/office/drawing/2014/main" id="{93080C76-DC05-4E88-BE08-15B5E4A610FD}"/>
                </a:ext>
              </a:extLst>
            </p:cNvPr>
            <p:cNvSpPr/>
            <p:nvPr/>
          </p:nvSpPr>
          <p:spPr>
            <a:xfrm>
              <a:off x="5828261" y="5235379"/>
              <a:ext cx="1042219" cy="312016"/>
            </a:xfrm>
            <a:prstGeom prst="rect">
              <a:avLst/>
            </a:prstGeom>
            <a:solidFill>
              <a:srgbClr val="000099"/>
            </a:solidFill>
            <a:ln w="952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An </a:t>
              </a:r>
              <a:r>
                <a:rPr lang="en-US" altLang="ja-JP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toàn</a:t>
              </a:r>
              <a:r>
                <a:rPr lang="en-US" altLang="ja-JP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&amp; </a:t>
              </a:r>
              <a:r>
                <a:rPr lang="en-US" altLang="ja-JP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altLang="ja-JP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khỏe</a:t>
              </a:r>
              <a:endParaRPr lang="ja-JP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4" name="直線矢印コネクタ 183">
              <a:extLst>
                <a:ext uri="{FF2B5EF4-FFF2-40B4-BE49-F238E27FC236}">
                  <a16:creationId xmlns="" xmlns:a16="http://schemas.microsoft.com/office/drawing/2014/main" id="{197FE570-76AD-4C7B-A844-2C03770378F6}"/>
                </a:ext>
              </a:extLst>
            </p:cNvPr>
            <p:cNvCxnSpPr>
              <a:stCxn id="34" idx="6"/>
              <a:endCxn id="137" idx="1"/>
            </p:cNvCxnSpPr>
            <p:nvPr/>
          </p:nvCxnSpPr>
          <p:spPr>
            <a:xfrm>
              <a:off x="5397435" y="5380898"/>
              <a:ext cx="430826" cy="1048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グループ化 36">
            <a:extLst>
              <a:ext uri="{FF2B5EF4-FFF2-40B4-BE49-F238E27FC236}">
                <a16:creationId xmlns="" xmlns:a16="http://schemas.microsoft.com/office/drawing/2014/main" id="{08FAAE04-D213-4776-B610-C12A69E8FCA4}"/>
              </a:ext>
            </a:extLst>
          </p:cNvPr>
          <p:cNvGrpSpPr/>
          <p:nvPr/>
        </p:nvGrpSpPr>
        <p:grpSpPr>
          <a:xfrm>
            <a:off x="6909558" y="5079371"/>
            <a:ext cx="1726095" cy="639905"/>
            <a:chOff x="6909558" y="5079371"/>
            <a:chExt cx="1272179" cy="639905"/>
          </a:xfrm>
        </p:grpSpPr>
        <p:sp>
          <p:nvSpPr>
            <p:cNvPr id="138" name="楕円 137">
              <a:extLst>
                <a:ext uri="{FF2B5EF4-FFF2-40B4-BE49-F238E27FC236}">
                  <a16:creationId xmlns="" xmlns:a16="http://schemas.microsoft.com/office/drawing/2014/main" id="{71CF815C-5EE8-478C-A02F-CE3690B86625}"/>
                </a:ext>
              </a:extLst>
            </p:cNvPr>
            <p:cNvSpPr/>
            <p:nvPr/>
          </p:nvSpPr>
          <p:spPr>
            <a:xfrm>
              <a:off x="7139518" y="5448871"/>
              <a:ext cx="1042219" cy="270405"/>
            </a:xfrm>
            <a:prstGeom prst="ellipse">
              <a:avLst/>
            </a:prstGeom>
            <a:solidFill>
              <a:schemeClr val="accent2"/>
            </a:solidFill>
            <a:ln w="952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4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Vấn</a:t>
              </a:r>
              <a:r>
                <a:rPr kumimoji="1" lang="en-US" altLang="ja-JP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4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kumimoji="1" lang="en-US" altLang="ja-JP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4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kumimoji="1" lang="en-US" altLang="ja-JP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4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lao</a:t>
              </a:r>
              <a:r>
                <a:rPr kumimoji="1" lang="en-US" altLang="ja-JP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4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endParaRPr kumimoji="1" lang="ja-JP" alt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9" name="楕円 138">
              <a:extLst>
                <a:ext uri="{FF2B5EF4-FFF2-40B4-BE49-F238E27FC236}">
                  <a16:creationId xmlns="" xmlns:a16="http://schemas.microsoft.com/office/drawing/2014/main" id="{69E651E8-75BE-4FA2-ACF0-4D6ADF3AA7C4}"/>
                </a:ext>
              </a:extLst>
            </p:cNvPr>
            <p:cNvSpPr/>
            <p:nvPr/>
          </p:nvSpPr>
          <p:spPr>
            <a:xfrm>
              <a:off x="7098891" y="5079371"/>
              <a:ext cx="1042219" cy="312016"/>
            </a:xfrm>
            <a:prstGeom prst="ellipse">
              <a:avLst/>
            </a:prstGeom>
            <a:solidFill>
              <a:schemeClr val="accent2"/>
            </a:solidFill>
            <a:ln w="952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14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Vấn</a:t>
              </a:r>
              <a:r>
                <a:rPr lang="en-US" altLang="ja-JP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altLang="ja-JP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altLang="ja-JP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pháp</a:t>
              </a:r>
              <a:r>
                <a:rPr lang="en-US" altLang="ja-JP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luật</a:t>
              </a:r>
              <a:endParaRPr kumimoji="1" lang="ja-JP" alt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6" name="直線矢印コネクタ 185">
              <a:extLst>
                <a:ext uri="{FF2B5EF4-FFF2-40B4-BE49-F238E27FC236}">
                  <a16:creationId xmlns="" xmlns:a16="http://schemas.microsoft.com/office/drawing/2014/main" id="{CAA3C5FB-0B47-4908-A837-30A31E803329}"/>
                </a:ext>
              </a:extLst>
            </p:cNvPr>
            <p:cNvCxnSpPr>
              <a:stCxn id="137" idx="3"/>
              <a:endCxn id="139" idx="2"/>
            </p:cNvCxnSpPr>
            <p:nvPr/>
          </p:nvCxnSpPr>
          <p:spPr>
            <a:xfrm flipV="1">
              <a:off x="6909558" y="5235379"/>
              <a:ext cx="189333" cy="18764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線矢印コネクタ 187">
              <a:extLst>
                <a:ext uri="{FF2B5EF4-FFF2-40B4-BE49-F238E27FC236}">
                  <a16:creationId xmlns="" xmlns:a16="http://schemas.microsoft.com/office/drawing/2014/main" id="{033CD729-AFAA-4595-871C-40C4CFDF2B60}"/>
                </a:ext>
              </a:extLst>
            </p:cNvPr>
            <p:cNvCxnSpPr>
              <a:stCxn id="137" idx="3"/>
              <a:endCxn id="138" idx="2"/>
            </p:cNvCxnSpPr>
            <p:nvPr/>
          </p:nvCxnSpPr>
          <p:spPr>
            <a:xfrm>
              <a:off x="6909558" y="5423021"/>
              <a:ext cx="229960" cy="16105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7" name="矢印: 上 196">
            <a:extLst>
              <a:ext uri="{FF2B5EF4-FFF2-40B4-BE49-F238E27FC236}">
                <a16:creationId xmlns="" xmlns:a16="http://schemas.microsoft.com/office/drawing/2014/main" id="{BC97012A-1DD9-4ECF-ABAF-2F25BBC89D86}"/>
              </a:ext>
            </a:extLst>
          </p:cNvPr>
          <p:cNvSpPr/>
          <p:nvPr/>
        </p:nvSpPr>
        <p:spPr>
          <a:xfrm>
            <a:off x="258625" y="5872959"/>
            <a:ext cx="2481859" cy="526336"/>
          </a:xfrm>
          <a:prstGeom prst="upArrow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kumimoji="1"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endParaRPr kumimoji="1" lang="ja-JP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" name="矢印: 上 197">
            <a:extLst>
              <a:ext uri="{FF2B5EF4-FFF2-40B4-BE49-F238E27FC236}">
                <a16:creationId xmlns="" xmlns:a16="http://schemas.microsoft.com/office/drawing/2014/main" id="{CD66F415-F610-4477-9DCD-0225FB2B2BB5}"/>
              </a:ext>
            </a:extLst>
          </p:cNvPr>
          <p:cNvSpPr/>
          <p:nvPr/>
        </p:nvSpPr>
        <p:spPr>
          <a:xfrm>
            <a:off x="2998594" y="5854361"/>
            <a:ext cx="5584967" cy="526336"/>
          </a:xfrm>
          <a:prstGeom prst="upArrow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kumimoji="1"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kumimoji="1"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1"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kumimoji="1"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endParaRPr kumimoji="1" lang="ja-JP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グループ化 38">
            <a:extLst>
              <a:ext uri="{FF2B5EF4-FFF2-40B4-BE49-F238E27FC236}">
                <a16:creationId xmlns="" xmlns:a16="http://schemas.microsoft.com/office/drawing/2014/main" id="{FBE2667A-DDE5-421D-ADC1-29F0F922B7DD}"/>
              </a:ext>
            </a:extLst>
          </p:cNvPr>
          <p:cNvGrpSpPr/>
          <p:nvPr/>
        </p:nvGrpSpPr>
        <p:grpSpPr>
          <a:xfrm>
            <a:off x="8239357" y="1543297"/>
            <a:ext cx="827183" cy="4837399"/>
            <a:chOff x="8239357" y="1543297"/>
            <a:chExt cx="827183" cy="4837399"/>
          </a:xfrm>
        </p:grpSpPr>
        <p:sp>
          <p:nvSpPr>
            <p:cNvPr id="71" name="テキスト ボックス 70">
              <a:extLst>
                <a:ext uri="{FF2B5EF4-FFF2-40B4-BE49-F238E27FC236}">
                  <a16:creationId xmlns="" xmlns:a16="http://schemas.microsoft.com/office/drawing/2014/main" id="{4616829D-9BCC-46BB-BAC3-D577AD1C0621}"/>
                </a:ext>
              </a:extLst>
            </p:cNvPr>
            <p:cNvSpPr txBox="1"/>
            <p:nvPr/>
          </p:nvSpPr>
          <p:spPr>
            <a:xfrm>
              <a:off x="8635653" y="1543297"/>
              <a:ext cx="430887" cy="48373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eaVert" wrap="square" rtlCol="0" anchor="t" anchorCtr="0">
              <a:spAutoFit/>
            </a:bodyPr>
            <a:lstStyle/>
            <a:p>
              <a:pPr algn="ctr"/>
              <a:r>
                <a:rPr kumimoji="1"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kumimoji="1"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kumimoji="1"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kumimoji="1"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quyết</a:t>
              </a:r>
              <a:endParaRPr kumimoji="1" lang="ja-JP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1" name="矢印: 右 200">
              <a:extLst>
                <a:ext uri="{FF2B5EF4-FFF2-40B4-BE49-F238E27FC236}">
                  <a16:creationId xmlns="" xmlns:a16="http://schemas.microsoft.com/office/drawing/2014/main" id="{0D9FFD84-27AF-46B1-9EF2-D03DD4AE2CEF}"/>
                </a:ext>
              </a:extLst>
            </p:cNvPr>
            <p:cNvSpPr/>
            <p:nvPr/>
          </p:nvSpPr>
          <p:spPr>
            <a:xfrm>
              <a:off x="8239357" y="3150194"/>
              <a:ext cx="321298" cy="1825940"/>
            </a:xfrm>
            <a:prstGeom prst="rightArrow">
              <a:avLst/>
            </a:prstGeom>
            <a:noFill/>
            <a:ln w="952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="" xmlns:a16="http://schemas.microsoft.com/office/drawing/2014/main" id="{C8E9F35E-2493-4D0C-A003-ADA573664EA0}"/>
              </a:ext>
            </a:extLst>
          </p:cNvPr>
          <p:cNvGrpSpPr/>
          <p:nvPr/>
        </p:nvGrpSpPr>
        <p:grpSpPr>
          <a:xfrm>
            <a:off x="5409690" y="2008305"/>
            <a:ext cx="1488594" cy="1544989"/>
            <a:chOff x="5409690" y="2008305"/>
            <a:chExt cx="1488594" cy="1544989"/>
          </a:xfrm>
        </p:grpSpPr>
        <p:sp>
          <p:nvSpPr>
            <p:cNvPr id="133" name="正方形/長方形 132">
              <a:extLst>
                <a:ext uri="{FF2B5EF4-FFF2-40B4-BE49-F238E27FC236}">
                  <a16:creationId xmlns="" xmlns:a16="http://schemas.microsoft.com/office/drawing/2014/main" id="{F7E42428-97AE-43BD-8F37-A69F2D6552E3}"/>
                </a:ext>
              </a:extLst>
            </p:cNvPr>
            <p:cNvSpPr/>
            <p:nvPr/>
          </p:nvSpPr>
          <p:spPr>
            <a:xfrm>
              <a:off x="5832475" y="2008305"/>
              <a:ext cx="1065809" cy="453442"/>
            </a:xfrm>
            <a:prstGeom prst="rect">
              <a:avLst/>
            </a:prstGeom>
            <a:solidFill>
              <a:srgbClr val="000099"/>
            </a:solidFill>
            <a:ln w="952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1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altLang="ja-JP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tồn</a:t>
              </a:r>
              <a:r>
                <a:rPr lang="en-US" altLang="ja-JP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kho</a:t>
              </a:r>
              <a:r>
                <a:rPr lang="en-US" altLang="ja-JP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altLang="ja-JP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lỗi</a:t>
              </a:r>
              <a:endParaRPr lang="ja-JP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3" name="直線矢印コネクタ 142">
              <a:extLst>
                <a:ext uri="{FF2B5EF4-FFF2-40B4-BE49-F238E27FC236}">
                  <a16:creationId xmlns="" xmlns:a16="http://schemas.microsoft.com/office/drawing/2014/main" id="{95992D0D-576A-4C5D-99D0-FFB2F0F9C099}"/>
                </a:ext>
              </a:extLst>
            </p:cNvPr>
            <p:cNvCxnSpPr>
              <a:cxnSpLocks/>
              <a:stCxn id="15" idx="6"/>
              <a:endCxn id="133" idx="1"/>
            </p:cNvCxnSpPr>
            <p:nvPr/>
          </p:nvCxnSpPr>
          <p:spPr>
            <a:xfrm flipV="1">
              <a:off x="5420034" y="2235026"/>
              <a:ext cx="412441" cy="9490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矢印コネクタ 144">
              <a:extLst>
                <a:ext uri="{FF2B5EF4-FFF2-40B4-BE49-F238E27FC236}">
                  <a16:creationId xmlns="" xmlns:a16="http://schemas.microsoft.com/office/drawing/2014/main" id="{C456FD7E-E3B9-4911-AD28-4B1BCA4D4DFC}"/>
                </a:ext>
              </a:extLst>
            </p:cNvPr>
            <p:cNvCxnSpPr>
              <a:cxnSpLocks/>
              <a:stCxn id="18" idx="6"/>
              <a:endCxn id="133" idx="1"/>
            </p:cNvCxnSpPr>
            <p:nvPr/>
          </p:nvCxnSpPr>
          <p:spPr>
            <a:xfrm flipV="1">
              <a:off x="5409690" y="2235026"/>
              <a:ext cx="422785" cy="49672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矢印コネクタ 202">
              <a:extLst>
                <a:ext uri="{FF2B5EF4-FFF2-40B4-BE49-F238E27FC236}">
                  <a16:creationId xmlns="" xmlns:a16="http://schemas.microsoft.com/office/drawing/2014/main" id="{F9F5F643-B1FB-4C5F-A94C-8D5514233114}"/>
                </a:ext>
              </a:extLst>
            </p:cNvPr>
            <p:cNvCxnSpPr>
              <a:cxnSpLocks/>
              <a:stCxn id="16" idx="6"/>
              <a:endCxn id="133" idx="1"/>
            </p:cNvCxnSpPr>
            <p:nvPr/>
          </p:nvCxnSpPr>
          <p:spPr>
            <a:xfrm flipV="1">
              <a:off x="5409690" y="2235026"/>
              <a:ext cx="422785" cy="90513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矢印コネクタ 204">
              <a:extLst>
                <a:ext uri="{FF2B5EF4-FFF2-40B4-BE49-F238E27FC236}">
                  <a16:creationId xmlns="" xmlns:a16="http://schemas.microsoft.com/office/drawing/2014/main" id="{1FB61C53-811A-4F9D-BF92-B9B5D57190EB}"/>
                </a:ext>
              </a:extLst>
            </p:cNvPr>
            <p:cNvCxnSpPr>
              <a:cxnSpLocks/>
              <a:stCxn id="21" idx="6"/>
              <a:endCxn id="133" idx="1"/>
            </p:cNvCxnSpPr>
            <p:nvPr/>
          </p:nvCxnSpPr>
          <p:spPr>
            <a:xfrm flipV="1">
              <a:off x="5409690" y="2235026"/>
              <a:ext cx="422785" cy="131826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直線矢印コネクタ 6">
            <a:extLst>
              <a:ext uri="{FF2B5EF4-FFF2-40B4-BE49-F238E27FC236}">
                <a16:creationId xmlns="" xmlns:a16="http://schemas.microsoft.com/office/drawing/2014/main" id="{FEB33E1C-40DD-47D4-9E49-A722F275F850}"/>
              </a:ext>
            </a:extLst>
          </p:cNvPr>
          <p:cNvCxnSpPr>
            <a:stCxn id="12" idx="6"/>
            <a:endCxn id="16" idx="2"/>
          </p:cNvCxnSpPr>
          <p:nvPr/>
        </p:nvCxnSpPr>
        <p:spPr>
          <a:xfrm>
            <a:off x="1995500" y="2740309"/>
            <a:ext cx="981888" cy="39985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四角形: 角を丸くする 19">
            <a:extLst>
              <a:ext uri="{FF2B5EF4-FFF2-40B4-BE49-F238E27FC236}">
                <a16:creationId xmlns="" xmlns:a16="http://schemas.microsoft.com/office/drawing/2014/main" id="{43E18FB8-A355-483E-BC68-CBE319E65DCD}"/>
              </a:ext>
            </a:extLst>
          </p:cNvPr>
          <p:cNvSpPr/>
          <p:nvPr/>
        </p:nvSpPr>
        <p:spPr>
          <a:xfrm>
            <a:off x="2740483" y="2080079"/>
            <a:ext cx="2846285" cy="3639198"/>
          </a:xfrm>
          <a:prstGeom prst="roundRect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7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="" xmlns:a16="http://schemas.microsoft.com/office/drawing/2014/main" id="{0C40C2E0-34B6-4DC7-95BE-87A0243195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6218" y="26446"/>
            <a:ext cx="8664647" cy="488708"/>
          </a:xfrm>
        </p:spPr>
        <p:txBody>
          <a:bodyPr/>
          <a:lstStyle/>
          <a:p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F9BC84BD-1681-4A63-8D03-3BE8D1DA250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22913" y="1317384"/>
            <a:ext cx="3290189" cy="2289700"/>
          </a:xfrm>
        </p:spPr>
        <p:txBody>
          <a:bodyPr>
            <a:normAutofit fontScale="92500" lnSpcReduction="10000"/>
          </a:bodyPr>
          <a:lstStyle/>
          <a:p>
            <a:pPr marL="265113" indent="-265113"/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endParaRPr lang="ja-JP" altLang="en-US" sz="1800" dirty="0">
              <a:latin typeface="Times New Roman" pitchFamily="18" charset="0"/>
              <a:cs typeface="Times New Roman" pitchFamily="18" charset="0"/>
            </a:endParaRPr>
          </a:p>
          <a:p>
            <a:pPr marL="265113" indent="-265113"/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đợi</a:t>
            </a:r>
            <a:endParaRPr lang="ja-JP" altLang="en-US" sz="1800" dirty="0">
              <a:latin typeface="Times New Roman" pitchFamily="18" charset="0"/>
              <a:cs typeface="Times New Roman" pitchFamily="18" charset="0"/>
            </a:endParaRPr>
          </a:p>
          <a:p>
            <a:pPr marL="265113" indent="-265113"/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endParaRPr lang="ja-JP" altLang="en-US" sz="1800" dirty="0">
              <a:latin typeface="Times New Roman" pitchFamily="18" charset="0"/>
              <a:cs typeface="Times New Roman" pitchFamily="18" charset="0"/>
            </a:endParaRPr>
          </a:p>
          <a:p>
            <a:pPr marL="265113" indent="-265113"/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endParaRPr lang="ja-JP" altLang="en-US" sz="1800" dirty="0">
              <a:latin typeface="Times New Roman" pitchFamily="18" charset="0"/>
              <a:cs typeface="Times New Roman" pitchFamily="18" charset="0"/>
            </a:endParaRPr>
          </a:p>
          <a:p>
            <a:pPr marL="265113" indent="-265113"/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endParaRPr lang="ja-JP" altLang="en-US" sz="1800" dirty="0">
              <a:latin typeface="Times New Roman" pitchFamily="18" charset="0"/>
              <a:cs typeface="Times New Roman" pitchFamily="18" charset="0"/>
            </a:endParaRPr>
          </a:p>
          <a:p>
            <a:pPr marL="265113" indent="-265113"/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endParaRPr lang="ja-JP" altLang="en-US" sz="1800" dirty="0">
              <a:latin typeface="Times New Roman" pitchFamily="18" charset="0"/>
              <a:cs typeface="Times New Roman" pitchFamily="18" charset="0"/>
            </a:endParaRPr>
          </a:p>
          <a:p>
            <a:pPr marL="265113" indent="-265113"/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endParaRPr lang="ja-JP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="" xmlns:a16="http://schemas.microsoft.com/office/drawing/2014/main" id="{06DDF538-B1C3-49FE-8A6F-19B9CE692FD1}"/>
              </a:ext>
            </a:extLst>
          </p:cNvPr>
          <p:cNvSpPr/>
          <p:nvPr/>
        </p:nvSpPr>
        <p:spPr>
          <a:xfrm>
            <a:off x="193494" y="650085"/>
            <a:ext cx="3614467" cy="3117178"/>
          </a:xfrm>
          <a:prstGeom prst="rect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="" xmlns:a16="http://schemas.microsoft.com/office/drawing/2014/main" id="{20069C1B-7EFA-4224-927D-D5B0E0DE8DE2}"/>
              </a:ext>
            </a:extLst>
          </p:cNvPr>
          <p:cNvSpPr/>
          <p:nvPr/>
        </p:nvSpPr>
        <p:spPr>
          <a:xfrm>
            <a:off x="210277" y="785296"/>
            <a:ext cx="3385177" cy="428009"/>
          </a:xfrm>
          <a:prstGeom prst="rect">
            <a:avLst/>
          </a:prstGeom>
          <a:solidFill>
            <a:srgbClr val="BC0411"/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altLang="ja-JP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altLang="ja-JP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kumimoji="1" lang="en-US" altLang="ja-JP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1" lang="en-US" altLang="ja-JP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kumimoji="1" lang="en-US" altLang="ja-JP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1" lang="en-US" altLang="ja-JP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Toyota</a:t>
            </a:r>
            <a:r>
              <a:rPr lang="ja-JP" alt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endParaRPr kumimoji="1" lang="ja-JP" alt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A91EAA8A-8B7E-4305-9075-F7E10744D6EE}"/>
              </a:ext>
            </a:extLst>
          </p:cNvPr>
          <p:cNvSpPr txBox="1"/>
          <p:nvPr/>
        </p:nvSpPr>
        <p:spPr>
          <a:xfrm>
            <a:off x="4269929" y="2013657"/>
            <a:ext cx="737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/>
              <a:t>＋</a:t>
            </a:r>
          </a:p>
        </p:txBody>
      </p:sp>
      <p:grpSp>
        <p:nvGrpSpPr>
          <p:cNvPr id="29" name="グループ化 28">
            <a:extLst>
              <a:ext uri="{FF2B5EF4-FFF2-40B4-BE49-F238E27FC236}">
                <a16:creationId xmlns="" xmlns:a16="http://schemas.microsoft.com/office/drawing/2014/main" id="{1464A5D5-A3B3-45EE-BB5B-CB0A61EBA958}"/>
              </a:ext>
            </a:extLst>
          </p:cNvPr>
          <p:cNvGrpSpPr/>
          <p:nvPr/>
        </p:nvGrpSpPr>
        <p:grpSpPr>
          <a:xfrm>
            <a:off x="5517004" y="2291377"/>
            <a:ext cx="3462713" cy="1475886"/>
            <a:chOff x="5517004" y="2291377"/>
            <a:chExt cx="3462713" cy="1475886"/>
          </a:xfrm>
        </p:grpSpPr>
        <p:sp>
          <p:nvSpPr>
            <p:cNvPr id="12" name="正方形/長方形 11">
              <a:extLst>
                <a:ext uri="{FF2B5EF4-FFF2-40B4-BE49-F238E27FC236}">
                  <a16:creationId xmlns="" xmlns:a16="http://schemas.microsoft.com/office/drawing/2014/main" id="{1E7261CE-73C3-4113-AC93-2DCD027A4E51}"/>
                </a:ext>
              </a:extLst>
            </p:cNvPr>
            <p:cNvSpPr/>
            <p:nvPr/>
          </p:nvSpPr>
          <p:spPr>
            <a:xfrm>
              <a:off x="5517004" y="2291377"/>
              <a:ext cx="3462713" cy="1475886"/>
            </a:xfrm>
            <a:prstGeom prst="rect">
              <a:avLst/>
            </a:prstGeom>
            <a:noFill/>
            <a:ln w="952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コンテンツ プレースホルダー 2">
              <a:extLst>
                <a:ext uri="{FF2B5EF4-FFF2-40B4-BE49-F238E27FC236}">
                  <a16:creationId xmlns="" xmlns:a16="http://schemas.microsoft.com/office/drawing/2014/main" id="{64A8071C-B3BC-4ABE-913A-F2ACF0650BA2}"/>
                </a:ext>
              </a:extLst>
            </p:cNvPr>
            <p:cNvSpPr txBox="1">
              <a:spLocks/>
            </p:cNvSpPr>
            <p:nvPr/>
          </p:nvSpPr>
          <p:spPr>
            <a:xfrm>
              <a:off x="5741721" y="2784087"/>
              <a:ext cx="3165343" cy="895732"/>
            </a:xfrm>
            <a:prstGeom prst="rect">
              <a:avLst/>
            </a:prstGeom>
          </p:spPr>
          <p:txBody>
            <a:bodyPr vert="horz" lIns="0" tIns="0" rIns="0" bIns="0" rtlCol="0"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n"/>
                <a:defRPr kumimoji="1" sz="2000" b="0" i="0" kern="1200" baseline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Wingdings" charset="2"/>
                <a:buChar char="u"/>
                <a:defRPr kumimoji="1" sz="1800" b="0" i="0" kern="1200" baseline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200150" indent="-285750" algn="l" defTabSz="914400" rtl="0" eaLnBrk="1" latinLnBrk="0" hangingPunct="1">
                <a:spcBef>
                  <a:spcPct val="20000"/>
                </a:spcBef>
                <a:buFont typeface="Wingdings" charset="2"/>
                <a:buChar char="Ø"/>
                <a:defRPr kumimoji="1" sz="1600" b="0" i="0" kern="1200" baseline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algn="l" defTabSz="9144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1400" b="0" i="0" kern="1200" baseline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00250" indent="-171450" algn="l" defTabSz="914400" rtl="0" eaLnBrk="1" latinLnBrk="0" hangingPunct="1">
                <a:spcBef>
                  <a:spcPct val="20000"/>
                </a:spcBef>
                <a:buFont typeface="Wingdings" charset="2"/>
                <a:buChar char="ü"/>
                <a:defRPr kumimoji="1" sz="1200" b="0" i="0" kern="1200" baseline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5113" indent="-265113"/>
              <a:r>
                <a:rPr lang="en-US" altLang="ja-JP" sz="18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ja-JP" sz="1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800" dirty="0" err="1" smtClean="0"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altLang="ja-JP" sz="1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800" dirty="0" err="1" smtClean="0"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altLang="ja-JP" sz="1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800" dirty="0" err="1" smtClean="0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altLang="ja-JP" sz="1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800" dirty="0" err="1" smtClean="0">
                  <a:latin typeface="Times New Roman" pitchFamily="18" charset="0"/>
                  <a:cs typeface="Times New Roman" pitchFamily="18" charset="0"/>
                </a:rPr>
                <a:t>nguy</a:t>
              </a:r>
              <a:r>
                <a:rPr lang="en-US" altLang="ja-JP" sz="1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800" dirty="0" err="1" smtClean="0">
                  <a:latin typeface="Times New Roman" pitchFamily="18" charset="0"/>
                  <a:cs typeface="Times New Roman" pitchFamily="18" charset="0"/>
                </a:rPr>
                <a:t>hiểm</a:t>
              </a:r>
              <a:r>
                <a:rPr lang="en-US" altLang="ja-JP" sz="1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800" dirty="0" err="1" smtClean="0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altLang="ja-JP" sz="18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altLang="ja-JP" sz="1800" dirty="0">
                <a:latin typeface="Times New Roman" pitchFamily="18" charset="0"/>
                <a:cs typeface="Times New Roman" pitchFamily="18" charset="0"/>
              </a:endParaRPr>
            </a:p>
            <a:p>
              <a:pPr marL="265113" indent="-265113"/>
              <a:r>
                <a:rPr lang="en-US" altLang="ja-JP" sz="18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ja-JP" sz="1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800" dirty="0" err="1" smtClean="0">
                  <a:latin typeface="Times New Roman" pitchFamily="18" charset="0"/>
                  <a:cs typeface="Times New Roman" pitchFamily="18" charset="0"/>
                </a:rPr>
                <a:t>môi</a:t>
              </a:r>
              <a:r>
                <a:rPr lang="en-US" altLang="ja-JP" sz="1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800" dirty="0" err="1" smtClean="0"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altLang="ja-JP" sz="1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800" dirty="0" err="1" smtClean="0"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altLang="ja-JP" sz="1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800" dirty="0" err="1" smtClean="0"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altLang="ja-JP" sz="1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800" dirty="0" err="1" smtClean="0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altLang="ja-JP" sz="1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800" dirty="0" err="1" smtClean="0">
                  <a:latin typeface="Times New Roman" pitchFamily="18" charset="0"/>
                  <a:cs typeface="Times New Roman" pitchFamily="18" charset="0"/>
                </a:rPr>
                <a:t>gây</a:t>
              </a:r>
              <a:r>
                <a:rPr lang="en-US" altLang="ja-JP" sz="1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800" dirty="0" err="1" smtClean="0">
                  <a:latin typeface="Times New Roman" pitchFamily="18" charset="0"/>
                  <a:cs typeface="Times New Roman" pitchFamily="18" charset="0"/>
                </a:rPr>
                <a:t>hại</a:t>
              </a:r>
              <a:r>
                <a:rPr lang="en-US" altLang="ja-JP" sz="1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800" dirty="0" err="1" smtClean="0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altLang="ja-JP" sz="1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800" dirty="0" err="1" smtClean="0"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altLang="ja-JP" sz="1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800" dirty="0" err="1" smtClean="0">
                  <a:latin typeface="Times New Roman" pitchFamily="18" charset="0"/>
                  <a:cs typeface="Times New Roman" pitchFamily="18" charset="0"/>
                </a:rPr>
                <a:t>khỏe</a:t>
              </a:r>
              <a:r>
                <a:rPr lang="en-US" altLang="ja-JP" sz="1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800" dirty="0" err="1" smtClean="0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altLang="ja-JP" sz="18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ja-JP" altLang="en-US" sz="1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="" xmlns:a16="http://schemas.microsoft.com/office/drawing/2014/main" id="{7975629B-09D0-4C1E-8B6B-0EBBFCC7AFB1}"/>
                </a:ext>
              </a:extLst>
            </p:cNvPr>
            <p:cNvSpPr/>
            <p:nvPr/>
          </p:nvSpPr>
          <p:spPr>
            <a:xfrm>
              <a:off x="5635164" y="2360451"/>
              <a:ext cx="3271900" cy="346470"/>
            </a:xfrm>
            <a:prstGeom prst="rect">
              <a:avLst/>
            </a:prstGeom>
            <a:solidFill>
              <a:srgbClr val="BC0411"/>
            </a:solidFill>
            <a:ln w="952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Kiểm</a:t>
              </a:r>
              <a:r>
                <a:rPr lang="en-US" altLang="ja-JP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tra</a:t>
              </a:r>
              <a:r>
                <a:rPr lang="en-US" altLang="ja-JP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altLang="ja-JP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an </a:t>
              </a:r>
              <a:r>
                <a:rPr lang="en-US" altLang="ja-JP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toàn</a:t>
              </a:r>
              <a:endParaRPr kumimoji="1" lang="en-US" altLang="ja-JP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="" xmlns:a16="http://schemas.microsoft.com/office/drawing/2014/main" id="{B08796D9-56CA-4D3D-8C2F-9245AB0FA6E7}"/>
              </a:ext>
            </a:extLst>
          </p:cNvPr>
          <p:cNvGrpSpPr/>
          <p:nvPr/>
        </p:nvGrpSpPr>
        <p:grpSpPr>
          <a:xfrm>
            <a:off x="5517004" y="650084"/>
            <a:ext cx="3407797" cy="1475886"/>
            <a:chOff x="5219828" y="829011"/>
            <a:chExt cx="3514648" cy="2258317"/>
          </a:xfrm>
        </p:grpSpPr>
        <p:sp>
          <p:nvSpPr>
            <p:cNvPr id="6" name="正方形/長方形 5">
              <a:extLst>
                <a:ext uri="{FF2B5EF4-FFF2-40B4-BE49-F238E27FC236}">
                  <a16:creationId xmlns="" xmlns:a16="http://schemas.microsoft.com/office/drawing/2014/main" id="{96A37BFA-59D0-4D50-8E28-CE3C12161B3D}"/>
                </a:ext>
              </a:extLst>
            </p:cNvPr>
            <p:cNvSpPr/>
            <p:nvPr/>
          </p:nvSpPr>
          <p:spPr>
            <a:xfrm>
              <a:off x="5219828" y="829011"/>
              <a:ext cx="3514648" cy="2258317"/>
            </a:xfrm>
            <a:prstGeom prst="rect">
              <a:avLst/>
            </a:prstGeom>
            <a:noFill/>
            <a:ln w="952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コンテンツ プレースホルダー 2">
              <a:extLst>
                <a:ext uri="{FF2B5EF4-FFF2-40B4-BE49-F238E27FC236}">
                  <a16:creationId xmlns="" xmlns:a16="http://schemas.microsoft.com/office/drawing/2014/main" id="{D847B83C-D116-450C-8825-5A5F89F53567}"/>
                </a:ext>
              </a:extLst>
            </p:cNvPr>
            <p:cNvSpPr txBox="1">
              <a:spLocks/>
            </p:cNvSpPr>
            <p:nvPr/>
          </p:nvSpPr>
          <p:spPr>
            <a:xfrm>
              <a:off x="5547403" y="1540567"/>
              <a:ext cx="1398765" cy="1390828"/>
            </a:xfrm>
            <a:prstGeom prst="rect">
              <a:avLst/>
            </a:prstGeom>
          </p:spPr>
          <p:txBody>
            <a:bodyPr vert="horz" lIns="0" tIns="0" rIns="0" bIns="0" rtlCol="0">
              <a:normAutofit fontScale="925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n"/>
                <a:defRPr kumimoji="1" sz="2000" b="0" i="0" kern="1200" baseline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Wingdings" charset="2"/>
                <a:buChar char="u"/>
                <a:defRPr kumimoji="1" sz="1800" b="0" i="0" kern="1200" baseline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200150" indent="-285750" algn="l" defTabSz="914400" rtl="0" eaLnBrk="1" latinLnBrk="0" hangingPunct="1">
                <a:spcBef>
                  <a:spcPct val="20000"/>
                </a:spcBef>
                <a:buFont typeface="Wingdings" charset="2"/>
                <a:buChar char="Ø"/>
                <a:defRPr kumimoji="1" sz="1600" b="0" i="0" kern="1200" baseline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algn="l" defTabSz="9144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1400" b="0" i="0" kern="1200" baseline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00250" indent="-171450" algn="l" defTabSz="914400" rtl="0" eaLnBrk="1" latinLnBrk="0" hangingPunct="1">
                <a:spcBef>
                  <a:spcPct val="20000"/>
                </a:spcBef>
                <a:buFont typeface="Wingdings" charset="2"/>
                <a:buChar char="ü"/>
                <a:defRPr kumimoji="1" sz="1200" b="0" i="0" kern="1200" baseline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5113" indent="-265113">
                <a:lnSpc>
                  <a:spcPct val="110000"/>
                </a:lnSpc>
              </a:pPr>
              <a:r>
                <a:rPr lang="en-US" altLang="ja-JP" sz="1800" dirty="0"/>
                <a:t>SEIRI</a:t>
              </a:r>
            </a:p>
            <a:p>
              <a:pPr marL="265113" indent="-265113">
                <a:lnSpc>
                  <a:spcPct val="110000"/>
                </a:lnSpc>
              </a:pPr>
              <a:r>
                <a:rPr lang="en-US" altLang="ja-JP" sz="1800" dirty="0"/>
                <a:t>SEITON</a:t>
              </a:r>
            </a:p>
            <a:p>
              <a:pPr marL="265113" indent="-265113">
                <a:lnSpc>
                  <a:spcPct val="110000"/>
                </a:lnSpc>
              </a:pPr>
              <a:r>
                <a:rPr lang="en-US" altLang="ja-JP" sz="1800" dirty="0"/>
                <a:t>SEISO</a:t>
              </a: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="" xmlns:a16="http://schemas.microsoft.com/office/drawing/2014/main" id="{4F11559B-1941-4BEF-9D3E-51B65A204BB5}"/>
                </a:ext>
              </a:extLst>
            </p:cNvPr>
            <p:cNvSpPr/>
            <p:nvPr/>
          </p:nvSpPr>
          <p:spPr>
            <a:xfrm>
              <a:off x="5285683" y="921516"/>
              <a:ext cx="3320973" cy="510142"/>
            </a:xfrm>
            <a:prstGeom prst="rect">
              <a:avLst/>
            </a:prstGeom>
            <a:solidFill>
              <a:srgbClr val="BC0411"/>
            </a:solidFill>
            <a:ln w="952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５</a:t>
              </a:r>
              <a:r>
                <a:rPr lang="en-US" altLang="ja-JP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kumimoji="1" lang="en-US" altLang="ja-JP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コンテンツ プレースホルダー 2">
              <a:extLst>
                <a:ext uri="{FF2B5EF4-FFF2-40B4-BE49-F238E27FC236}">
                  <a16:creationId xmlns="" xmlns:a16="http://schemas.microsoft.com/office/drawing/2014/main" id="{C67CC5C1-30DD-4E1C-AED9-911B83FA6191}"/>
                </a:ext>
              </a:extLst>
            </p:cNvPr>
            <p:cNvSpPr txBox="1">
              <a:spLocks/>
            </p:cNvSpPr>
            <p:nvPr/>
          </p:nvSpPr>
          <p:spPr>
            <a:xfrm>
              <a:off x="7207890" y="1536970"/>
              <a:ext cx="1508293" cy="862623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n"/>
                <a:defRPr kumimoji="1" sz="2000" b="0" i="0" kern="1200" baseline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Wingdings" charset="2"/>
                <a:buChar char="u"/>
                <a:defRPr kumimoji="1" sz="1800" b="0" i="0" kern="1200" baseline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200150" indent="-285750" algn="l" defTabSz="914400" rtl="0" eaLnBrk="1" latinLnBrk="0" hangingPunct="1">
                <a:spcBef>
                  <a:spcPct val="20000"/>
                </a:spcBef>
                <a:buFont typeface="Wingdings" charset="2"/>
                <a:buChar char="Ø"/>
                <a:defRPr kumimoji="1" sz="1600" b="0" i="0" kern="1200" baseline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algn="l" defTabSz="9144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1400" b="0" i="0" kern="1200" baseline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00250" indent="-171450" algn="l" defTabSz="914400" rtl="0" eaLnBrk="1" latinLnBrk="0" hangingPunct="1">
                <a:spcBef>
                  <a:spcPct val="20000"/>
                </a:spcBef>
                <a:buFont typeface="Wingdings" charset="2"/>
                <a:buChar char="ü"/>
                <a:defRPr kumimoji="1" sz="1200" b="0" i="0" kern="1200" baseline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5113" indent="-265113"/>
              <a:r>
                <a:rPr lang="en-US" altLang="ja-JP" sz="1800" dirty="0"/>
                <a:t>SEIKETSU</a:t>
              </a:r>
            </a:p>
            <a:p>
              <a:pPr marL="265113" indent="-265113"/>
              <a:r>
                <a:rPr lang="en-US" altLang="ja-JP" sz="1800" dirty="0"/>
                <a:t>SHITSUKE</a:t>
              </a: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="" xmlns:a16="http://schemas.microsoft.com/office/drawing/2014/main" id="{9A94FC3C-2DE6-4F58-B117-CDE26E31EEDA}"/>
              </a:ext>
            </a:extLst>
          </p:cNvPr>
          <p:cNvGrpSpPr/>
          <p:nvPr/>
        </p:nvGrpSpPr>
        <p:grpSpPr>
          <a:xfrm>
            <a:off x="210277" y="4028769"/>
            <a:ext cx="2704698" cy="2318021"/>
            <a:chOff x="210277" y="4028769"/>
            <a:chExt cx="2704698" cy="2318021"/>
          </a:xfrm>
        </p:grpSpPr>
        <p:sp>
          <p:nvSpPr>
            <p:cNvPr id="17" name="正方形/長方形 16">
              <a:extLst>
                <a:ext uri="{FF2B5EF4-FFF2-40B4-BE49-F238E27FC236}">
                  <a16:creationId xmlns="" xmlns:a16="http://schemas.microsoft.com/office/drawing/2014/main" id="{82BE84D5-DB4F-4DF6-8B9C-F1A2135565C5}"/>
                </a:ext>
              </a:extLst>
            </p:cNvPr>
            <p:cNvSpPr/>
            <p:nvPr/>
          </p:nvSpPr>
          <p:spPr>
            <a:xfrm>
              <a:off x="210277" y="4028769"/>
              <a:ext cx="2704698" cy="2279956"/>
            </a:xfrm>
            <a:prstGeom prst="rect">
              <a:avLst/>
            </a:prstGeom>
            <a:noFill/>
            <a:ln w="952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コンテンツ プレースホルダー 2">
              <a:extLst>
                <a:ext uri="{FF2B5EF4-FFF2-40B4-BE49-F238E27FC236}">
                  <a16:creationId xmlns="" xmlns:a16="http://schemas.microsoft.com/office/drawing/2014/main" id="{A0180A55-0427-4583-929A-D4B8F724C07E}"/>
                </a:ext>
              </a:extLst>
            </p:cNvPr>
            <p:cNvSpPr txBox="1">
              <a:spLocks/>
            </p:cNvSpPr>
            <p:nvPr/>
          </p:nvSpPr>
          <p:spPr>
            <a:xfrm>
              <a:off x="292332" y="4548758"/>
              <a:ext cx="2555655" cy="1798032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n"/>
                <a:defRPr kumimoji="1" sz="2000" b="0" i="0" kern="1200" baseline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Wingdings" charset="2"/>
                <a:buChar char="u"/>
                <a:defRPr kumimoji="1" sz="1800" b="0" i="0" kern="1200" baseline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200150" indent="-285750" algn="l" defTabSz="914400" rtl="0" eaLnBrk="1" latinLnBrk="0" hangingPunct="1">
                <a:spcBef>
                  <a:spcPct val="20000"/>
                </a:spcBef>
                <a:buFont typeface="Wingdings" charset="2"/>
                <a:buChar char="Ø"/>
                <a:defRPr kumimoji="1" sz="1600" b="0" i="0" kern="1200" baseline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algn="l" defTabSz="9144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1400" b="0" i="0" kern="1200" baseline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00250" indent="-171450" algn="l" defTabSz="914400" rtl="0" eaLnBrk="1" latinLnBrk="0" hangingPunct="1">
                <a:spcBef>
                  <a:spcPct val="20000"/>
                </a:spcBef>
                <a:buFont typeface="Wingdings" charset="2"/>
                <a:buChar char="ü"/>
                <a:defRPr kumimoji="1" sz="1200" b="0" i="0" kern="1200" baseline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5113" indent="-265113">
                <a:lnSpc>
                  <a:spcPct val="80000"/>
                </a:lnSpc>
              </a:pP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quy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endParaRPr lang="en-US" altLang="ja-JP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65113" indent="-265113">
                <a:lnSpc>
                  <a:spcPct val="80000"/>
                </a:lnSpc>
              </a:pP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thao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liên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endPara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65113" indent="-265113">
                <a:lnSpc>
                  <a:spcPct val="80000"/>
                </a:lnSpc>
              </a:pP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endParaRPr lang="en-US" altLang="ja-JP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65113" indent="-265113">
                <a:lnSpc>
                  <a:spcPct val="80000"/>
                </a:lnSpc>
              </a:pP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gian</a:t>
              </a:r>
              <a:endParaRPr lang="en-US" altLang="ja-JP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65113" indent="-265113">
                <a:lnSpc>
                  <a:spcPct val="80000"/>
                </a:lnSpc>
              </a:pP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endParaRPr lang="en-US" altLang="ja-JP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65113" indent="-265113">
                <a:lnSpc>
                  <a:spcPct val="80000"/>
                </a:lnSpc>
              </a:pP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chuyền</a:t>
              </a:r>
              <a:endParaRPr lang="en-US" altLang="ja-JP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65113" indent="-265113">
                <a:lnSpc>
                  <a:spcPct val="80000"/>
                </a:lnSpc>
              </a:pP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chuyển</a:t>
              </a:r>
              <a:endParaRPr lang="en-US" altLang="ja-JP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65113" indent="-265113">
                <a:lnSpc>
                  <a:spcPct val="80000"/>
                </a:lnSpc>
              </a:pPr>
              <a:endParaRPr lang="en-US" altLang="ja-JP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="" xmlns:a16="http://schemas.microsoft.com/office/drawing/2014/main" id="{912286C4-E289-412D-AF44-3CE9C00BC671}"/>
                </a:ext>
              </a:extLst>
            </p:cNvPr>
            <p:cNvSpPr/>
            <p:nvPr/>
          </p:nvSpPr>
          <p:spPr>
            <a:xfrm>
              <a:off x="260956" y="4089055"/>
              <a:ext cx="2555655" cy="345508"/>
            </a:xfrm>
            <a:prstGeom prst="rect">
              <a:avLst/>
            </a:prstGeom>
            <a:solidFill>
              <a:srgbClr val="BC0411"/>
            </a:solidFill>
            <a:ln w="952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altLang="ja-JP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altLang="ja-JP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cụ</a:t>
              </a:r>
              <a:r>
                <a:rPr lang="en-US" altLang="ja-JP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IE</a:t>
              </a:r>
              <a:endParaRPr kumimoji="1" lang="en-US" altLang="ja-JP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="" xmlns:a16="http://schemas.microsoft.com/office/drawing/2014/main" id="{D484A4FA-6BF1-4856-A9F1-3AF49235B65F}"/>
              </a:ext>
            </a:extLst>
          </p:cNvPr>
          <p:cNvGrpSpPr/>
          <p:nvPr/>
        </p:nvGrpSpPr>
        <p:grpSpPr>
          <a:xfrm>
            <a:off x="6275019" y="4037437"/>
            <a:ext cx="2704698" cy="2318021"/>
            <a:chOff x="210277" y="4028769"/>
            <a:chExt cx="2704698" cy="2318021"/>
          </a:xfrm>
        </p:grpSpPr>
        <p:sp>
          <p:nvSpPr>
            <p:cNvPr id="31" name="正方形/長方形 30">
              <a:extLst>
                <a:ext uri="{FF2B5EF4-FFF2-40B4-BE49-F238E27FC236}">
                  <a16:creationId xmlns="" xmlns:a16="http://schemas.microsoft.com/office/drawing/2014/main" id="{9F41B02E-5F89-462C-B1A0-235F85E2FD3D}"/>
                </a:ext>
              </a:extLst>
            </p:cNvPr>
            <p:cNvSpPr/>
            <p:nvPr/>
          </p:nvSpPr>
          <p:spPr>
            <a:xfrm>
              <a:off x="210277" y="4028769"/>
              <a:ext cx="2704698" cy="2279956"/>
            </a:xfrm>
            <a:prstGeom prst="rect">
              <a:avLst/>
            </a:prstGeom>
            <a:noFill/>
            <a:ln w="952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コンテンツ プレースホルダー 2">
              <a:extLst>
                <a:ext uri="{FF2B5EF4-FFF2-40B4-BE49-F238E27FC236}">
                  <a16:creationId xmlns="" xmlns:a16="http://schemas.microsoft.com/office/drawing/2014/main" id="{6FF8E78E-CFEF-4B44-9833-8945126DE9C8}"/>
                </a:ext>
              </a:extLst>
            </p:cNvPr>
            <p:cNvSpPr txBox="1">
              <a:spLocks/>
            </p:cNvSpPr>
            <p:nvPr/>
          </p:nvSpPr>
          <p:spPr>
            <a:xfrm>
              <a:off x="292332" y="4548758"/>
              <a:ext cx="2555655" cy="1798032"/>
            </a:xfrm>
            <a:prstGeom prst="rect">
              <a:avLst/>
            </a:prstGeom>
          </p:spPr>
          <p:txBody>
            <a:bodyPr vert="horz" lIns="0" tIns="0" rIns="0" bIns="0" rtlCol="0"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n"/>
                <a:defRPr kumimoji="1" sz="2000" b="0" i="0" kern="1200" baseline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Wingdings" charset="2"/>
                <a:buChar char="u"/>
                <a:defRPr kumimoji="1" sz="1800" b="0" i="0" kern="1200" baseline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200150" indent="-285750" algn="l" defTabSz="914400" rtl="0" eaLnBrk="1" latinLnBrk="0" hangingPunct="1">
                <a:spcBef>
                  <a:spcPct val="20000"/>
                </a:spcBef>
                <a:buFont typeface="Wingdings" charset="2"/>
                <a:buChar char="Ø"/>
                <a:defRPr kumimoji="1" sz="1600" b="0" i="0" kern="1200" baseline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algn="l" defTabSz="9144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1400" b="0" i="0" kern="1200" baseline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00250" indent="-171450" algn="l" defTabSz="914400" rtl="0" eaLnBrk="1" latinLnBrk="0" hangingPunct="1">
                <a:spcBef>
                  <a:spcPct val="20000"/>
                </a:spcBef>
                <a:buFont typeface="Wingdings" charset="2"/>
                <a:buChar char="ü"/>
                <a:defRPr kumimoji="1" sz="1200" b="0" i="0" kern="1200" baseline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5113" indent="-265113">
                <a:lnSpc>
                  <a:spcPct val="90000"/>
                </a:lnSpc>
                <a:spcBef>
                  <a:spcPts val="384"/>
                </a:spcBef>
              </a:pP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tương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endParaRPr lang="en-US" altLang="ja-JP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65113" indent="-265113">
                <a:lnSpc>
                  <a:spcPct val="90000"/>
                </a:lnSpc>
                <a:spcBef>
                  <a:spcPts val="384"/>
                </a:spcBef>
              </a:pP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hệ</a:t>
              </a:r>
              <a:endParaRPr lang="en-US" altLang="ja-JP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65113" indent="-265113">
                <a:lnSpc>
                  <a:spcPct val="90000"/>
                </a:lnSpc>
                <a:spcBef>
                  <a:spcPts val="384"/>
                </a:spcBef>
              </a:pP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endPara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65113" indent="-265113">
                <a:lnSpc>
                  <a:spcPct val="90000"/>
                </a:lnSpc>
                <a:spcBef>
                  <a:spcPts val="384"/>
                </a:spcBef>
              </a:pP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dữ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liệu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ma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trận</a:t>
              </a:r>
              <a:endPara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65113" indent="-265113">
                <a:lnSpc>
                  <a:spcPct val="90000"/>
                </a:lnSpc>
                <a:spcBef>
                  <a:spcPts val="384"/>
                </a:spcBef>
              </a:pP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mũi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endParaRPr lang="en-US" altLang="ja-JP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65113" indent="-265113">
                <a:lnSpc>
                  <a:spcPct val="90000"/>
                </a:lnSpc>
                <a:spcBef>
                  <a:spcPts val="384"/>
                </a:spcBef>
              </a:pP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quá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quyết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định</a:t>
              </a:r>
              <a:endParaRPr lang="en-US" altLang="ja-JP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65113" indent="-265113">
                <a:lnSpc>
                  <a:spcPct val="90000"/>
                </a:lnSpc>
                <a:spcBef>
                  <a:spcPts val="384"/>
                </a:spcBef>
              </a:pP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ma </a:t>
              </a:r>
              <a:r>
                <a:rPr lang="en-US" altLang="ja-JP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trận</a:t>
              </a:r>
              <a:endParaRPr lang="en-US" altLang="ja-JP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="" xmlns:a16="http://schemas.microsoft.com/office/drawing/2014/main" id="{050426C7-5D63-42F4-A47B-6C03A8B63D92}"/>
                </a:ext>
              </a:extLst>
            </p:cNvPr>
            <p:cNvSpPr/>
            <p:nvPr/>
          </p:nvSpPr>
          <p:spPr>
            <a:xfrm>
              <a:off x="260956" y="4089055"/>
              <a:ext cx="2555655" cy="345508"/>
            </a:xfrm>
            <a:prstGeom prst="rect">
              <a:avLst/>
            </a:prstGeom>
            <a:solidFill>
              <a:srgbClr val="BC0411"/>
            </a:solidFill>
            <a:ln w="952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altLang="ja-JP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altLang="ja-JP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cụ</a:t>
              </a:r>
              <a:r>
                <a:rPr lang="en-US" altLang="ja-JP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QC (</a:t>
              </a:r>
              <a:r>
                <a:rPr lang="en-US" altLang="ja-JP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Mới</a:t>
              </a:r>
              <a:r>
                <a:rPr lang="en-US" altLang="ja-JP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1" lang="en-US" altLang="ja-JP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="" xmlns:a16="http://schemas.microsoft.com/office/drawing/2014/main" id="{84A311C2-7E9E-4213-8391-FFFF4CD9C22F}"/>
              </a:ext>
            </a:extLst>
          </p:cNvPr>
          <p:cNvGrpSpPr/>
          <p:nvPr/>
        </p:nvGrpSpPr>
        <p:grpSpPr>
          <a:xfrm>
            <a:off x="3310133" y="4028769"/>
            <a:ext cx="2918893" cy="2318021"/>
            <a:chOff x="210277" y="4028769"/>
            <a:chExt cx="2918893" cy="2318021"/>
          </a:xfrm>
        </p:grpSpPr>
        <p:sp>
          <p:nvSpPr>
            <p:cNvPr id="35" name="正方形/長方形 34">
              <a:extLst>
                <a:ext uri="{FF2B5EF4-FFF2-40B4-BE49-F238E27FC236}">
                  <a16:creationId xmlns="" xmlns:a16="http://schemas.microsoft.com/office/drawing/2014/main" id="{66095976-3157-44E4-A2D4-6CFFC4D2D5AE}"/>
                </a:ext>
              </a:extLst>
            </p:cNvPr>
            <p:cNvSpPr/>
            <p:nvPr/>
          </p:nvSpPr>
          <p:spPr>
            <a:xfrm>
              <a:off x="210277" y="4028769"/>
              <a:ext cx="2704698" cy="2279956"/>
            </a:xfrm>
            <a:prstGeom prst="rect">
              <a:avLst/>
            </a:prstGeom>
            <a:noFill/>
            <a:ln w="952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コンテンツ プレースホルダー 2">
              <a:extLst>
                <a:ext uri="{FF2B5EF4-FFF2-40B4-BE49-F238E27FC236}">
                  <a16:creationId xmlns="" xmlns:a16="http://schemas.microsoft.com/office/drawing/2014/main" id="{924640C8-C6F4-49AA-B7BF-1B2C7056CDBD}"/>
                </a:ext>
              </a:extLst>
            </p:cNvPr>
            <p:cNvSpPr txBox="1">
              <a:spLocks/>
            </p:cNvSpPr>
            <p:nvPr/>
          </p:nvSpPr>
          <p:spPr>
            <a:xfrm>
              <a:off x="292331" y="4548758"/>
              <a:ext cx="2836839" cy="1798032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n"/>
                <a:defRPr kumimoji="1" sz="2000" b="0" i="0" kern="1200" baseline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Wingdings" charset="2"/>
                <a:buChar char="u"/>
                <a:defRPr kumimoji="1" sz="1800" b="0" i="0" kern="1200" baseline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200150" indent="-285750" algn="l" defTabSz="914400" rtl="0" eaLnBrk="1" latinLnBrk="0" hangingPunct="1">
                <a:spcBef>
                  <a:spcPct val="20000"/>
                </a:spcBef>
                <a:buFont typeface="Wingdings" charset="2"/>
                <a:buChar char="Ø"/>
                <a:defRPr kumimoji="1" sz="1600" b="0" i="0" kern="1200" baseline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algn="l" defTabSz="9144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1400" b="0" i="0" kern="1200" baseline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00250" indent="-171450" algn="l" defTabSz="914400" rtl="0" eaLnBrk="1" latinLnBrk="0" hangingPunct="1">
                <a:spcBef>
                  <a:spcPct val="20000"/>
                </a:spcBef>
                <a:buFont typeface="Wingdings" charset="2"/>
                <a:buChar char="ü"/>
                <a:defRPr kumimoji="1" sz="1200" b="0" i="0" kern="1200" baseline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5113" indent="-265113">
                <a:lnSpc>
                  <a:spcPct val="80000"/>
                </a:lnSpc>
              </a:pP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Phiếu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kiểm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tra</a:t>
              </a:r>
              <a:endParaRPr lang="en-US" altLang="ja-JP" sz="1600" dirty="0">
                <a:latin typeface="Times New Roman" pitchFamily="18" charset="0"/>
                <a:cs typeface="Times New Roman" pitchFamily="18" charset="0"/>
              </a:endParaRPr>
            </a:p>
            <a:p>
              <a:pPr marL="265113" indent="-265113">
                <a:lnSpc>
                  <a:spcPct val="80000"/>
                </a:lnSpc>
              </a:pP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Pareto</a:t>
              </a:r>
            </a:p>
            <a:p>
              <a:pPr marL="265113" indent="-265113">
                <a:lnSpc>
                  <a:spcPct val="80000"/>
                </a:lnSpc>
              </a:pP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kiểm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soát</a:t>
              </a:r>
              <a:endParaRPr lang="en-US" altLang="ja-JP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265113" indent="-265113">
                <a:lnSpc>
                  <a:spcPct val="80000"/>
                </a:lnSpc>
              </a:pP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mật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bố</a:t>
              </a:r>
              <a:endParaRPr lang="en-US" altLang="ja-JP" sz="1600" dirty="0">
                <a:latin typeface="Times New Roman" pitchFamily="18" charset="0"/>
                <a:cs typeface="Times New Roman" pitchFamily="18" charset="0"/>
              </a:endParaRPr>
            </a:p>
            <a:p>
              <a:pPr marL="265113" indent="-265113">
                <a:lnSpc>
                  <a:spcPct val="80000"/>
                </a:lnSpc>
              </a:pP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&amp;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quả</a:t>
              </a:r>
              <a:endParaRPr lang="en-US" altLang="ja-JP" sz="1600" dirty="0">
                <a:latin typeface="Times New Roman" pitchFamily="18" charset="0"/>
                <a:cs typeface="Times New Roman" pitchFamily="18" charset="0"/>
              </a:endParaRPr>
            </a:p>
            <a:p>
              <a:pPr marL="265113" indent="-265113">
                <a:lnSpc>
                  <a:spcPct val="80000"/>
                </a:lnSpc>
              </a:pP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tán</a:t>
              </a:r>
              <a:endParaRPr lang="en-US" altLang="ja-JP" sz="1600" dirty="0">
                <a:latin typeface="Times New Roman" pitchFamily="18" charset="0"/>
                <a:cs typeface="Times New Roman" pitchFamily="18" charset="0"/>
              </a:endParaRPr>
            </a:p>
            <a:p>
              <a:pPr marL="265113" indent="-265113">
                <a:lnSpc>
                  <a:spcPct val="80000"/>
                </a:lnSpc>
              </a:pP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tầng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loại</a:t>
              </a:r>
              <a:endParaRPr lang="en-US" altLang="ja-JP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="" xmlns:a16="http://schemas.microsoft.com/office/drawing/2014/main" id="{D61AD540-4384-471C-BCCC-13A17DB59AC4}"/>
                </a:ext>
              </a:extLst>
            </p:cNvPr>
            <p:cNvSpPr/>
            <p:nvPr/>
          </p:nvSpPr>
          <p:spPr>
            <a:xfrm>
              <a:off x="260956" y="4089055"/>
              <a:ext cx="2555655" cy="345508"/>
            </a:xfrm>
            <a:prstGeom prst="rect">
              <a:avLst/>
            </a:prstGeom>
            <a:solidFill>
              <a:srgbClr val="BC0411"/>
            </a:solidFill>
            <a:ln w="952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altLang="ja-JP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altLang="ja-JP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cụ</a:t>
              </a:r>
              <a:r>
                <a:rPr lang="en-US" altLang="ja-JP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QC</a:t>
              </a:r>
              <a:endParaRPr kumimoji="1" lang="en-US" altLang="ja-JP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6" name="直線コネクタ 15">
            <a:extLst>
              <a:ext uri="{FF2B5EF4-FFF2-40B4-BE49-F238E27FC236}">
                <a16:creationId xmlns="" xmlns:a16="http://schemas.microsoft.com/office/drawing/2014/main" id="{DF25B663-EE77-4651-B403-F63AB54CBE36}"/>
              </a:ext>
            </a:extLst>
          </p:cNvPr>
          <p:cNvCxnSpPr/>
          <p:nvPr/>
        </p:nvCxnSpPr>
        <p:spPr>
          <a:xfrm>
            <a:off x="136219" y="3904913"/>
            <a:ext cx="8871562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lg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235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="" xmlns:a16="http://schemas.microsoft.com/office/drawing/2014/main" id="{22A49153-7D1B-49A5-9C2C-2D16A85204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ja-JP" sz="28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kumimoji="1" lang="en-US" altLang="ja-JP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kumimoji="1"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1" lang="en-US" altLang="ja-JP" sz="2800" dirty="0" err="1" smtClean="0">
                <a:latin typeface="Times New Roman" pitchFamily="18" charset="0"/>
                <a:cs typeface="Times New Roman" pitchFamily="18" charset="0"/>
              </a:rPr>
              <a:t>ãng</a:t>
            </a:r>
            <a:r>
              <a:rPr kumimoji="1"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1" lang="en-US" altLang="ja-JP" sz="2800" dirty="0" err="1" smtClean="0">
                <a:latin typeface="Times New Roman" pitchFamily="18" charset="0"/>
                <a:cs typeface="Times New Roman" pitchFamily="18" charset="0"/>
              </a:rPr>
              <a:t>hí</a:t>
            </a:r>
            <a:endParaRPr kumimoji="1" lang="ja-JP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="" xmlns:a16="http://schemas.microsoft.com/office/drawing/2014/main" id="{9FDE0705-6B76-49B0-8D35-A84D6D1CCA20}"/>
              </a:ext>
            </a:extLst>
          </p:cNvPr>
          <p:cNvGrpSpPr/>
          <p:nvPr/>
        </p:nvGrpSpPr>
        <p:grpSpPr>
          <a:xfrm>
            <a:off x="395288" y="599880"/>
            <a:ext cx="8116425" cy="5812211"/>
            <a:chOff x="395288" y="559407"/>
            <a:chExt cx="8116425" cy="5812211"/>
          </a:xfrm>
        </p:grpSpPr>
        <p:pic>
          <p:nvPicPr>
            <p:cNvPr id="4" name="図 3">
              <a:extLst>
                <a:ext uri="{FF2B5EF4-FFF2-40B4-BE49-F238E27FC236}">
                  <a16:creationId xmlns="" xmlns:a16="http://schemas.microsoft.com/office/drawing/2014/main" id="{7F9C6125-5F49-4457-9285-4EBCF0676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6281" y="559407"/>
              <a:ext cx="7393551" cy="5812211"/>
            </a:xfrm>
            <a:prstGeom prst="rect">
              <a:avLst/>
            </a:prstGeom>
          </p:spPr>
        </p:pic>
        <p:sp>
          <p:nvSpPr>
            <p:cNvPr id="5" name="テキスト ボックス 4">
              <a:extLst>
                <a:ext uri="{FF2B5EF4-FFF2-40B4-BE49-F238E27FC236}">
                  <a16:creationId xmlns="" xmlns:a16="http://schemas.microsoft.com/office/drawing/2014/main" id="{6FED3976-F084-473D-9B40-6105303B68BC}"/>
                </a:ext>
              </a:extLst>
            </p:cNvPr>
            <p:cNvSpPr txBox="1"/>
            <p:nvPr/>
          </p:nvSpPr>
          <p:spPr>
            <a:xfrm>
              <a:off x="2881678" y="740208"/>
              <a:ext cx="1897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1400" b="1" dirty="0" err="1" smtClean="0">
                  <a:solidFill>
                    <a:srgbClr val="FF0000"/>
                  </a:solidFill>
                </a:rPr>
                <a:t>Lãng</a:t>
              </a:r>
              <a:r>
                <a:rPr lang="en-US" altLang="ja-JP" sz="14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sz="1400" b="1" dirty="0" err="1" smtClean="0">
                  <a:solidFill>
                    <a:srgbClr val="FF0000"/>
                  </a:solidFill>
                </a:rPr>
                <a:t>phí</a:t>
              </a:r>
              <a:r>
                <a:rPr lang="en-US" altLang="ja-JP" sz="14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sz="1400" b="1" dirty="0" err="1" smtClean="0">
                  <a:solidFill>
                    <a:srgbClr val="FF0000"/>
                  </a:solidFill>
                </a:rPr>
                <a:t>từ</a:t>
              </a:r>
              <a:r>
                <a:rPr lang="en-US" altLang="ja-JP" sz="14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sz="1400" b="1" dirty="0" err="1" smtClean="0">
                  <a:solidFill>
                    <a:srgbClr val="FF0000"/>
                  </a:solidFill>
                </a:rPr>
                <a:t>sản</a:t>
              </a:r>
              <a:r>
                <a:rPr lang="en-US" altLang="ja-JP" sz="14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sz="1400" b="1" dirty="0" err="1" smtClean="0">
                  <a:solidFill>
                    <a:srgbClr val="FF0000"/>
                  </a:solidFill>
                </a:rPr>
                <a:t>phẩm</a:t>
              </a:r>
              <a:r>
                <a:rPr lang="en-US" altLang="ja-JP" sz="14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sz="1400" b="1" dirty="0" err="1" smtClean="0">
                  <a:solidFill>
                    <a:srgbClr val="FF0000"/>
                  </a:solidFill>
                </a:rPr>
                <a:t>lỗi</a:t>
              </a:r>
              <a:endParaRPr lang="en-US" altLang="ja-JP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="" xmlns:a16="http://schemas.microsoft.com/office/drawing/2014/main" id="{11B07E56-F8C9-4AE1-8530-9F5BF1F112FA}"/>
                </a:ext>
              </a:extLst>
            </p:cNvPr>
            <p:cNvSpPr txBox="1"/>
            <p:nvPr/>
          </p:nvSpPr>
          <p:spPr>
            <a:xfrm>
              <a:off x="395288" y="2475240"/>
              <a:ext cx="18976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ja-JP" sz="1200" b="1" dirty="0">
                  <a:solidFill>
                    <a:srgbClr val="FF0000"/>
                  </a:solidFill>
                </a:rPr>
                <a:t>Lãng phí </a:t>
              </a:r>
              <a:r>
                <a:rPr lang="en-US" altLang="ja-JP" sz="1200" b="1" dirty="0" smtClean="0">
                  <a:solidFill>
                    <a:srgbClr val="FF0000"/>
                  </a:solidFill>
                </a:rPr>
                <a:t>do</a:t>
              </a:r>
              <a:r>
                <a:rPr lang="vi-VN" altLang="ja-JP" sz="1200" b="1" dirty="0" smtClean="0">
                  <a:solidFill>
                    <a:srgbClr val="FF0000"/>
                  </a:solidFill>
                </a:rPr>
                <a:t> </a:t>
              </a:r>
              <a:r>
                <a:rPr lang="vi-VN" altLang="ja-JP" sz="1200" b="1" dirty="0">
                  <a:solidFill>
                    <a:srgbClr val="FF0000"/>
                  </a:solidFill>
                </a:rPr>
                <a:t>hàng tồn kho dư thừa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="" xmlns:a16="http://schemas.microsoft.com/office/drawing/2014/main" id="{55392ECD-3B86-4FF6-A720-FD68031F5C40}"/>
                </a:ext>
              </a:extLst>
            </p:cNvPr>
            <p:cNvSpPr txBox="1"/>
            <p:nvPr/>
          </p:nvSpPr>
          <p:spPr>
            <a:xfrm>
              <a:off x="2032359" y="3677440"/>
              <a:ext cx="25740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1200" b="1" dirty="0" err="1" smtClean="0">
                  <a:solidFill>
                    <a:srgbClr val="FF0000"/>
                  </a:solidFill>
                </a:rPr>
                <a:t>Lãng</a:t>
              </a:r>
              <a:r>
                <a:rPr lang="en-US" altLang="ja-JP" sz="12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sz="1200" b="1" dirty="0" err="1" smtClean="0">
                  <a:solidFill>
                    <a:srgbClr val="FF0000"/>
                  </a:solidFill>
                </a:rPr>
                <a:t>phí</a:t>
              </a:r>
              <a:r>
                <a:rPr lang="en-US" altLang="ja-JP" sz="12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sz="1200" b="1" dirty="0" err="1" smtClean="0">
                  <a:solidFill>
                    <a:srgbClr val="FF0000"/>
                  </a:solidFill>
                </a:rPr>
                <a:t>trong</a:t>
              </a:r>
              <a:r>
                <a:rPr lang="en-US" altLang="ja-JP" sz="12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sz="1200" b="1" dirty="0" err="1" smtClean="0">
                  <a:solidFill>
                    <a:srgbClr val="FF0000"/>
                  </a:solidFill>
                </a:rPr>
                <a:t>quy</a:t>
              </a:r>
              <a:r>
                <a:rPr lang="en-US" altLang="ja-JP" sz="1200" b="1" dirty="0" smtClean="0">
                  <a:solidFill>
                    <a:srgbClr val="FF0000"/>
                  </a:solidFill>
                </a:rPr>
                <a:t> </a:t>
              </a:r>
            </a:p>
            <a:p>
              <a:pPr algn="l"/>
              <a:r>
                <a:rPr lang="en-US" altLang="ja-JP" sz="1200" b="1" dirty="0" err="1" smtClean="0">
                  <a:solidFill>
                    <a:srgbClr val="FF0000"/>
                  </a:solidFill>
                </a:rPr>
                <a:t>trình</a:t>
              </a:r>
              <a:r>
                <a:rPr lang="en-US" altLang="ja-JP" sz="12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sz="1200" b="1" dirty="0" err="1" smtClean="0">
                  <a:solidFill>
                    <a:srgbClr val="FF0000"/>
                  </a:solidFill>
                </a:rPr>
                <a:t>sản</a:t>
              </a:r>
              <a:r>
                <a:rPr lang="en-US" altLang="ja-JP" sz="12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sz="1200" b="1" dirty="0" err="1" smtClean="0">
                  <a:solidFill>
                    <a:srgbClr val="FF0000"/>
                  </a:solidFill>
                </a:rPr>
                <a:t>xuất</a:t>
              </a:r>
              <a:endParaRPr kumimoji="1" lang="ja-JP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="" xmlns:a16="http://schemas.microsoft.com/office/drawing/2014/main" id="{FD0C7872-AA53-4227-A8B9-AA4A6909DE9D}"/>
                </a:ext>
              </a:extLst>
            </p:cNvPr>
            <p:cNvSpPr txBox="1"/>
            <p:nvPr/>
          </p:nvSpPr>
          <p:spPr>
            <a:xfrm>
              <a:off x="4572000" y="3782549"/>
              <a:ext cx="39397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1200" b="1" dirty="0" err="1" smtClean="0">
                  <a:solidFill>
                    <a:srgbClr val="FF0000"/>
                  </a:solidFill>
                </a:rPr>
                <a:t>Lãng</a:t>
              </a:r>
              <a:r>
                <a:rPr lang="en-US" altLang="ja-JP" sz="12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sz="1200" b="1" dirty="0" err="1" smtClean="0">
                  <a:solidFill>
                    <a:srgbClr val="FF0000"/>
                  </a:solidFill>
                </a:rPr>
                <a:t>phí</a:t>
              </a:r>
              <a:r>
                <a:rPr lang="en-US" altLang="ja-JP" sz="12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sz="1200" b="1" dirty="0" err="1" smtClean="0">
                  <a:solidFill>
                    <a:srgbClr val="FF0000"/>
                  </a:solidFill>
                </a:rPr>
                <a:t>trong</a:t>
              </a:r>
              <a:r>
                <a:rPr lang="en-US" altLang="ja-JP" sz="12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sz="1200" b="1" dirty="0" err="1" smtClean="0">
                  <a:solidFill>
                    <a:srgbClr val="FF0000"/>
                  </a:solidFill>
                </a:rPr>
                <a:t>vận</a:t>
              </a:r>
              <a:r>
                <a:rPr lang="en-US" altLang="ja-JP" sz="12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sz="1200" b="1" dirty="0" err="1" smtClean="0">
                  <a:solidFill>
                    <a:srgbClr val="FF0000"/>
                  </a:solidFill>
                </a:rPr>
                <a:t>chuyển</a:t>
              </a:r>
              <a:r>
                <a:rPr lang="en-US" altLang="ja-JP" sz="12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sz="1200" b="1" dirty="0" err="1" smtClean="0">
                  <a:solidFill>
                    <a:srgbClr val="FF0000"/>
                  </a:solidFill>
                </a:rPr>
                <a:t>hàng</a:t>
              </a:r>
              <a:r>
                <a:rPr lang="en-US" altLang="ja-JP" sz="12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sz="1200" b="1" dirty="0" err="1" smtClean="0">
                  <a:solidFill>
                    <a:srgbClr val="FF0000"/>
                  </a:solidFill>
                </a:rPr>
                <a:t>hóa</a:t>
              </a:r>
              <a:endParaRPr kumimoji="1" lang="ja-JP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="" xmlns:a16="http://schemas.microsoft.com/office/drawing/2014/main" id="{2A52663B-B6C4-4C1F-9977-E783A8D332D4}"/>
                </a:ext>
              </a:extLst>
            </p:cNvPr>
            <p:cNvSpPr txBox="1"/>
            <p:nvPr/>
          </p:nvSpPr>
          <p:spPr>
            <a:xfrm>
              <a:off x="4866968" y="1100345"/>
              <a:ext cx="2574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1400" b="1" dirty="0" err="1" smtClean="0">
                  <a:solidFill>
                    <a:srgbClr val="FF0000"/>
                  </a:solidFill>
                </a:rPr>
                <a:t>Lãng</a:t>
              </a:r>
              <a:r>
                <a:rPr lang="en-US" altLang="ja-JP" sz="14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sz="1400" b="1" dirty="0" err="1" smtClean="0">
                  <a:solidFill>
                    <a:srgbClr val="FF0000"/>
                  </a:solidFill>
                </a:rPr>
                <a:t>phí</a:t>
              </a:r>
              <a:r>
                <a:rPr lang="en-US" altLang="ja-JP" sz="1400" b="1" dirty="0" smtClean="0">
                  <a:solidFill>
                    <a:srgbClr val="FF0000"/>
                  </a:solidFill>
                </a:rPr>
                <a:t> do </a:t>
              </a:r>
              <a:r>
                <a:rPr lang="en-US" altLang="ja-JP" sz="1400" b="1" dirty="0" err="1" smtClean="0">
                  <a:solidFill>
                    <a:srgbClr val="FF0000"/>
                  </a:solidFill>
                </a:rPr>
                <a:t>sản</a:t>
              </a:r>
              <a:r>
                <a:rPr lang="en-US" altLang="ja-JP" sz="14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sz="1400" b="1" dirty="0" err="1" smtClean="0">
                  <a:solidFill>
                    <a:srgbClr val="FF0000"/>
                  </a:solidFill>
                </a:rPr>
                <a:t>xuất</a:t>
              </a:r>
              <a:r>
                <a:rPr lang="en-US" altLang="ja-JP" sz="14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sz="1400" b="1" dirty="0" err="1" smtClean="0">
                  <a:solidFill>
                    <a:srgbClr val="FF0000"/>
                  </a:solidFill>
                </a:rPr>
                <a:t>dư</a:t>
              </a:r>
              <a:r>
                <a:rPr lang="en-US" altLang="ja-JP" sz="14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sz="1400" b="1" dirty="0" err="1" smtClean="0">
                  <a:solidFill>
                    <a:srgbClr val="FF0000"/>
                  </a:solidFill>
                </a:rPr>
                <a:t>thừa</a:t>
              </a:r>
              <a:endParaRPr kumimoji="1" lang="ja-JP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="" xmlns:a16="http://schemas.microsoft.com/office/drawing/2014/main" id="{C26FF9F6-9426-406C-AF25-832701CD813F}"/>
                </a:ext>
              </a:extLst>
            </p:cNvPr>
            <p:cNvSpPr txBox="1"/>
            <p:nvPr/>
          </p:nvSpPr>
          <p:spPr>
            <a:xfrm>
              <a:off x="5937659" y="2921562"/>
              <a:ext cx="20654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1400" b="1" dirty="0" err="1" smtClean="0">
                  <a:solidFill>
                    <a:srgbClr val="FF0000"/>
                  </a:solidFill>
                </a:rPr>
                <a:t>Lãng</a:t>
              </a:r>
              <a:r>
                <a:rPr lang="en-US" altLang="ja-JP" sz="14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sz="1400" b="1" dirty="0" err="1" smtClean="0">
                  <a:solidFill>
                    <a:srgbClr val="FF0000"/>
                  </a:solidFill>
                </a:rPr>
                <a:t>phí</a:t>
              </a:r>
              <a:r>
                <a:rPr lang="en-US" altLang="ja-JP" sz="1400" b="1" dirty="0">
                  <a:solidFill>
                    <a:srgbClr val="FF0000"/>
                  </a:solidFill>
                </a:rPr>
                <a:t> </a:t>
              </a:r>
              <a:r>
                <a:rPr lang="en-US" altLang="ja-JP" sz="1400" b="1" dirty="0" smtClean="0">
                  <a:solidFill>
                    <a:srgbClr val="FF0000"/>
                  </a:solidFill>
                </a:rPr>
                <a:t>do </a:t>
              </a:r>
              <a:r>
                <a:rPr lang="en-US" altLang="ja-JP" sz="1400" b="1" dirty="0" err="1" smtClean="0">
                  <a:solidFill>
                    <a:srgbClr val="FF0000"/>
                  </a:solidFill>
                </a:rPr>
                <a:t>thời</a:t>
              </a:r>
              <a:r>
                <a:rPr lang="en-US" altLang="ja-JP" sz="14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sz="1400" b="1" dirty="0" err="1" smtClean="0">
                  <a:solidFill>
                    <a:srgbClr val="FF0000"/>
                  </a:solidFill>
                </a:rPr>
                <a:t>gian</a:t>
              </a:r>
              <a:r>
                <a:rPr lang="en-US" altLang="ja-JP" sz="14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sz="1400" b="1" dirty="0" err="1" smtClean="0">
                  <a:solidFill>
                    <a:srgbClr val="FF0000"/>
                  </a:solidFill>
                </a:rPr>
                <a:t>chờ</a:t>
              </a:r>
              <a:r>
                <a:rPr lang="en-US" altLang="ja-JP" sz="14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sz="1400" b="1" dirty="0" err="1" smtClean="0">
                  <a:solidFill>
                    <a:srgbClr val="FF0000"/>
                  </a:solidFill>
                </a:rPr>
                <a:t>đợi</a:t>
              </a:r>
              <a:endParaRPr kumimoji="1" lang="ja-JP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="" xmlns:a16="http://schemas.microsoft.com/office/drawing/2014/main" id="{83631C8D-0C01-4652-B13B-30B10DD2A7BE}"/>
                </a:ext>
              </a:extLst>
            </p:cNvPr>
            <p:cNvSpPr txBox="1"/>
            <p:nvPr/>
          </p:nvSpPr>
          <p:spPr>
            <a:xfrm>
              <a:off x="550952" y="1341308"/>
              <a:ext cx="25740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 err="1">
                  <a:solidFill>
                    <a:srgbClr val="FF0000"/>
                  </a:solidFill>
                </a:rPr>
                <a:t>Lãng</a:t>
              </a:r>
              <a:r>
                <a:rPr lang="en-US" altLang="ja-JP" sz="1200" b="1" dirty="0">
                  <a:solidFill>
                    <a:srgbClr val="FF0000"/>
                  </a:solidFill>
                </a:rPr>
                <a:t> </a:t>
              </a:r>
              <a:r>
                <a:rPr lang="en-US" altLang="ja-JP" sz="1200" b="1" dirty="0" err="1">
                  <a:solidFill>
                    <a:srgbClr val="FF0000"/>
                  </a:solidFill>
                </a:rPr>
                <a:t>phí</a:t>
              </a:r>
              <a:r>
                <a:rPr lang="en-US" altLang="ja-JP" sz="1200" b="1" dirty="0">
                  <a:solidFill>
                    <a:srgbClr val="FF0000"/>
                  </a:solidFill>
                </a:rPr>
                <a:t> </a:t>
              </a:r>
              <a:r>
                <a:rPr lang="en-US" altLang="ja-JP" sz="1200" b="1" dirty="0" err="1">
                  <a:solidFill>
                    <a:srgbClr val="FF0000"/>
                  </a:solidFill>
                </a:rPr>
                <a:t>trong</a:t>
              </a:r>
              <a:r>
                <a:rPr lang="en-US" altLang="ja-JP" sz="1200" b="1" dirty="0">
                  <a:solidFill>
                    <a:srgbClr val="FF0000"/>
                  </a:solidFill>
                </a:rPr>
                <a:t> </a:t>
              </a:r>
              <a:r>
                <a:rPr lang="en-US" altLang="ja-JP" sz="1200" b="1" dirty="0" err="1">
                  <a:solidFill>
                    <a:srgbClr val="FF0000"/>
                  </a:solidFill>
                </a:rPr>
                <a:t>thao</a:t>
              </a:r>
              <a:r>
                <a:rPr lang="en-US" altLang="ja-JP" sz="1200" b="1" dirty="0">
                  <a:solidFill>
                    <a:srgbClr val="FF0000"/>
                  </a:solidFill>
                </a:rPr>
                <a:t> </a:t>
              </a:r>
              <a:r>
                <a:rPr lang="en-US" altLang="ja-JP" sz="1200" b="1" dirty="0" err="1">
                  <a:solidFill>
                    <a:srgbClr val="FF0000"/>
                  </a:solidFill>
                </a:rPr>
                <a:t>tác</a:t>
              </a:r>
              <a:r>
                <a:rPr lang="en-US" altLang="ja-JP" sz="1200" b="1" dirty="0">
                  <a:solidFill>
                    <a:srgbClr val="FF0000"/>
                  </a:solidFill>
                </a:rPr>
                <a:t> </a:t>
              </a:r>
              <a:r>
                <a:rPr lang="en-US" altLang="ja-JP" sz="1200" b="1" dirty="0" err="1">
                  <a:solidFill>
                    <a:srgbClr val="FF0000"/>
                  </a:solidFill>
                </a:rPr>
                <a:t>xử</a:t>
              </a:r>
              <a:r>
                <a:rPr lang="en-US" altLang="ja-JP" sz="1200" b="1" dirty="0">
                  <a:solidFill>
                    <a:srgbClr val="FF0000"/>
                  </a:solidFill>
                </a:rPr>
                <a:t> </a:t>
              </a:r>
              <a:r>
                <a:rPr lang="en-US" altLang="ja-JP" sz="1200" b="1" dirty="0" err="1">
                  <a:solidFill>
                    <a:srgbClr val="FF0000"/>
                  </a:solidFill>
                </a:rPr>
                <a:t>lý</a:t>
              </a:r>
              <a:endParaRPr lang="en-US" altLang="ja-JP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6B422C3D-4FBB-4211-B11C-E37725FEDFA8}"/>
              </a:ext>
            </a:extLst>
          </p:cNvPr>
          <p:cNvSpPr txBox="1"/>
          <p:nvPr/>
        </p:nvSpPr>
        <p:spPr>
          <a:xfrm>
            <a:off x="550952" y="6298778"/>
            <a:ext cx="8288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600" b="1" dirty="0"/>
              <a:t>出典：「イラストで覚える生産現場の英語」松崎久純著／</a:t>
            </a:r>
            <a:r>
              <a:rPr kumimoji="1" lang="en-US" altLang="ja-JP" sz="1600" b="1" dirty="0"/>
              <a:t>The Japan Times</a:t>
            </a:r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074967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ユーザー設定 14">
      <a:dk1>
        <a:sysClr val="windowText" lastClr="000000"/>
      </a:dk1>
      <a:lt1>
        <a:sysClr val="window" lastClr="FFFFFF"/>
      </a:lt1>
      <a:dk2>
        <a:srgbClr val="004F9B"/>
      </a:dk2>
      <a:lt2>
        <a:srgbClr val="FFEF00"/>
      </a:lt2>
      <a:accent1>
        <a:srgbClr val="00316C"/>
      </a:accent1>
      <a:accent2>
        <a:srgbClr val="F1BC1A"/>
      </a:accent2>
      <a:accent3>
        <a:srgbClr val="00316C"/>
      </a:accent3>
      <a:accent4>
        <a:srgbClr val="00694C"/>
      </a:accent4>
      <a:accent5>
        <a:srgbClr val="CE4E21"/>
      </a:accent5>
      <a:accent6>
        <a:srgbClr val="5A707B"/>
      </a:accent6>
      <a:hlink>
        <a:srgbClr val="000000"/>
      </a:hlink>
      <a:folHlink>
        <a:srgbClr val="000000"/>
      </a:folHlink>
    </a:clrScheme>
    <a:fontScheme name="CIT16_Japanese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wrap="none" lIns="0" rIns="0" rtlCol="0" anchor="ctr"/>
      <a:lstStyle>
        <a:defPPr algn="ctr">
          <a:defRPr kumimoji="1"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21805</TotalTime>
  <Words>3978</Words>
  <Application>Microsoft Office PowerPoint</Application>
  <PresentationFormat>On-screen Show (4:3)</PresentationFormat>
  <Paragraphs>544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​​テーマ</vt:lpstr>
      <vt:lpstr>Microsoft Excel Worksheet</vt:lpstr>
      <vt:lpstr>Sơ lược về cách tiến hành: KAIZEN  Khảo sát &amp; Thực hiện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Kasukawa, Masakazu (Masakazu.Kasukawa@jp.yokogawa.com)</dc:creator>
  <cp:lastModifiedBy>Windows User</cp:lastModifiedBy>
  <cp:revision>1532</cp:revision>
  <cp:lastPrinted>2018-02-13T06:49:21Z</cp:lastPrinted>
  <dcterms:created xsi:type="dcterms:W3CDTF">2016-01-27T09:07:56Z</dcterms:created>
  <dcterms:modified xsi:type="dcterms:W3CDTF">2022-11-24T07:53:15Z</dcterms:modified>
</cp:coreProperties>
</file>